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10" r:id="rId2"/>
    <p:sldId id="317" r:id="rId3"/>
    <p:sldId id="320" r:id="rId4"/>
    <p:sldId id="288" r:id="rId5"/>
    <p:sldId id="260" r:id="rId6"/>
    <p:sldId id="290" r:id="rId7"/>
    <p:sldId id="291" r:id="rId8"/>
    <p:sldId id="263" r:id="rId9"/>
    <p:sldId id="284" r:id="rId10"/>
    <p:sldId id="286" r:id="rId11"/>
    <p:sldId id="265" r:id="rId12"/>
    <p:sldId id="293" r:id="rId13"/>
    <p:sldId id="294" r:id="rId14"/>
    <p:sldId id="295" r:id="rId15"/>
    <p:sldId id="296" r:id="rId16"/>
    <p:sldId id="297" r:id="rId17"/>
    <p:sldId id="304" r:id="rId18"/>
    <p:sldId id="298" r:id="rId19"/>
    <p:sldId id="302" r:id="rId20"/>
    <p:sldId id="303" r:id="rId21"/>
    <p:sldId id="275" r:id="rId22"/>
    <p:sldId id="305" r:id="rId23"/>
    <p:sldId id="324" r:id="rId24"/>
    <p:sldId id="308" r:id="rId25"/>
    <p:sldId id="322" r:id="rId26"/>
    <p:sldId id="328" r:id="rId27"/>
    <p:sldId id="325" r:id="rId28"/>
    <p:sldId id="326" r:id="rId2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931" y="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B720C0-99D6-4CEF-A286-531BFAAC0E20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61788E35-5EBE-471B-9B60-130EFCEDB050}">
      <dgm:prSet phldrT="[Metin]" custT="1"/>
      <dgm:spPr>
        <a:xfrm rot="5400000">
          <a:off x="111912" y="-1765"/>
          <a:ext cx="1519939" cy="1673759"/>
        </a:xfrm>
        <a:prstGeom prst="chevron">
          <a:avLst/>
        </a:prstGeom>
        <a:solidFill>
          <a:srgbClr val="F07F09"/>
        </a:solidFill>
        <a:ln w="42500" cap="flat" cmpd="sng" algn="ctr">
          <a:solidFill>
            <a:srgbClr val="F07F0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tr-TR" sz="18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97901280-D6CC-4417-A2EB-E30A88499DA5}" type="parTrans" cxnId="{4F45340A-3E9C-405E-9189-8EB6854D16F2}">
      <dgm:prSet/>
      <dgm:spPr/>
      <dgm:t>
        <a:bodyPr/>
        <a:lstStyle/>
        <a:p>
          <a:endParaRPr lang="tr-TR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DA3651-B9BC-4C5F-96C0-DAAA40BD70BE}" type="sibTrans" cxnId="{4F45340A-3E9C-405E-9189-8EB6854D16F2}">
      <dgm:prSet/>
      <dgm:spPr/>
      <dgm:t>
        <a:bodyPr/>
        <a:lstStyle/>
        <a:p>
          <a:endParaRPr lang="tr-TR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2EBEF7-428C-4D7F-9EF9-2B7E6206CD84}">
      <dgm:prSet phldrT="[Metin]" custT="1"/>
      <dgm:spPr>
        <a:xfrm rot="5400000">
          <a:off x="115658" y="1231957"/>
          <a:ext cx="1496401" cy="1673068"/>
        </a:xfrm>
        <a:prstGeom prst="chevron">
          <a:avLst/>
        </a:prstGeom>
        <a:solidFill>
          <a:srgbClr val="0070C0"/>
        </a:solidFill>
        <a:ln w="42500" cap="flat" cmpd="sng" algn="ctr">
          <a:solidFill>
            <a:srgbClr val="006EC0"/>
          </a:solidFill>
          <a:prstDash val="solid"/>
        </a:ln>
        <a:effectLst/>
      </dgm:spPr>
      <dgm:t>
        <a:bodyPr/>
        <a:lstStyle/>
        <a:p>
          <a:endParaRPr lang="tr-TR" sz="18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1E1C55B5-1EEF-4655-9F22-77429C313C0F}" type="parTrans" cxnId="{A2E7CBCD-E744-4530-9FA7-858E3FDE5E00}">
      <dgm:prSet/>
      <dgm:spPr/>
      <dgm:t>
        <a:bodyPr/>
        <a:lstStyle/>
        <a:p>
          <a:endParaRPr lang="tr-TR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70B7CB-7BC1-4CFC-A0D8-C1DAE995FB50}" type="sibTrans" cxnId="{A2E7CBCD-E744-4530-9FA7-858E3FDE5E00}">
      <dgm:prSet/>
      <dgm:spPr/>
      <dgm:t>
        <a:bodyPr/>
        <a:lstStyle/>
        <a:p>
          <a:endParaRPr lang="tr-TR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76E3C8-5520-449F-93CE-D7265AFA9EFB}">
      <dgm:prSet phldrT="[Metin]" custT="1"/>
      <dgm:spPr>
        <a:xfrm rot="5400000">
          <a:off x="61900" y="2615339"/>
          <a:ext cx="1496401" cy="1620201"/>
        </a:xfrm>
        <a:prstGeom prst="chevron">
          <a:avLst/>
        </a:prstGeom>
        <a:solidFill>
          <a:srgbClr val="00B050"/>
        </a:solidFill>
        <a:ln w="42500" cap="flat" cmpd="sng" algn="ctr">
          <a:solidFill>
            <a:srgbClr val="00B050"/>
          </a:solidFill>
          <a:prstDash val="solid"/>
        </a:ln>
        <a:effectLst/>
      </dgm:spPr>
      <dgm:t>
        <a:bodyPr/>
        <a:lstStyle/>
        <a:p>
          <a:endParaRPr lang="tr-TR" sz="18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CA845D42-8971-4803-B879-0EA303589C88}" type="parTrans" cxnId="{10963D19-0FED-473F-A835-7038DC95620A}">
      <dgm:prSet/>
      <dgm:spPr/>
      <dgm:t>
        <a:bodyPr/>
        <a:lstStyle/>
        <a:p>
          <a:endParaRPr lang="tr-TR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DD1F68-3715-4903-8DD9-BCF06B3E4D7C}" type="sibTrans" cxnId="{10963D19-0FED-473F-A835-7038DC95620A}">
      <dgm:prSet/>
      <dgm:spPr/>
      <dgm:t>
        <a:bodyPr/>
        <a:lstStyle/>
        <a:p>
          <a:endParaRPr lang="tr-TR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961E8D-20B4-450F-AA9F-35660D5956D5}">
      <dgm:prSet custT="1"/>
      <dgm:spPr>
        <a:xfrm rot="5400000">
          <a:off x="4654761" y="-294077"/>
          <a:ext cx="972661" cy="6741348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42500" cap="flat" cmpd="sng" algn="ctr">
          <a:solidFill>
            <a:srgbClr val="00B050"/>
          </a:solidFill>
          <a:prstDash val="solid"/>
        </a:ln>
        <a:effectLst/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2400" dirty="0" err="1" smtClean="0"/>
            <a:t>Develop</a:t>
          </a:r>
          <a:r>
            <a:rPr lang="tr-TR" sz="2400" dirty="0" smtClean="0"/>
            <a:t> a </a:t>
          </a:r>
          <a:r>
            <a:rPr lang="tr-TR" sz="2400" dirty="0" err="1" smtClean="0"/>
            <a:t>positive</a:t>
          </a:r>
          <a:r>
            <a:rPr lang="tr-TR" sz="2400" dirty="0" smtClean="0"/>
            <a:t> </a:t>
          </a:r>
          <a:r>
            <a:rPr lang="tr-TR" sz="2400" dirty="0" err="1" smtClean="0"/>
            <a:t>attitude</a:t>
          </a:r>
          <a:r>
            <a:rPr lang="tr-TR" sz="2400" dirty="0" smtClean="0"/>
            <a:t>, </a:t>
          </a:r>
          <a:r>
            <a:rPr lang="tr-TR" sz="2400" dirty="0" err="1" smtClean="0"/>
            <a:t>value</a:t>
          </a:r>
          <a:r>
            <a:rPr lang="tr-TR" sz="2400" dirty="0" smtClean="0"/>
            <a:t> </a:t>
          </a:r>
          <a:r>
            <a:rPr lang="tr-TR" sz="2400" dirty="0" err="1" smtClean="0"/>
            <a:t>and</a:t>
          </a:r>
          <a:r>
            <a:rPr lang="tr-TR" sz="2400" dirty="0" smtClean="0"/>
            <a:t> </a:t>
          </a:r>
          <a:r>
            <a:rPr lang="tr-TR" sz="2400" dirty="0" err="1" smtClean="0"/>
            <a:t>understanding</a:t>
          </a:r>
          <a:r>
            <a:rPr lang="tr-TR" sz="2400" dirty="0" smtClean="0"/>
            <a:t> </a:t>
          </a:r>
          <a:r>
            <a:rPr lang="tr-TR" sz="2400" dirty="0" err="1" smtClean="0"/>
            <a:t>towards</a:t>
          </a:r>
          <a:r>
            <a:rPr lang="tr-TR" sz="2400" dirty="0" smtClean="0"/>
            <a:t> </a:t>
          </a:r>
          <a:r>
            <a:rPr lang="tr-TR" sz="2400" dirty="0" err="1" smtClean="0"/>
            <a:t>nature</a:t>
          </a:r>
          <a:r>
            <a:rPr lang="tr-TR" sz="2400" dirty="0" smtClean="0"/>
            <a:t>.</a:t>
          </a:r>
          <a:endParaRPr lang="tr-TR" sz="2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B2EAF2BE-9044-498B-8B1D-E642E42DCB83}" type="parTrans" cxnId="{BCEA166C-E920-4A5C-B87D-4BCA9E43F93F}">
      <dgm:prSet/>
      <dgm:spPr/>
      <dgm:t>
        <a:bodyPr/>
        <a:lstStyle/>
        <a:p>
          <a:endParaRPr lang="tr-TR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AE1532-7C27-4886-9B4F-592AF5A5E3C9}" type="sibTrans" cxnId="{BCEA166C-E920-4A5C-B87D-4BCA9E43F93F}">
      <dgm:prSet/>
      <dgm:spPr/>
      <dgm:t>
        <a:bodyPr/>
        <a:lstStyle/>
        <a:p>
          <a:endParaRPr lang="tr-TR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8C8E14-9316-4275-ACA5-3FC384D96D29}">
      <dgm:prSet custT="1"/>
      <dgm:spPr>
        <a:xfrm rot="5400000">
          <a:off x="4694836" y="-1618553"/>
          <a:ext cx="984488" cy="6741799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42500" cap="flat" cmpd="sng" algn="ctr">
          <a:solidFill>
            <a:srgbClr val="0070C0"/>
          </a:solidFill>
          <a:prstDash val="solid"/>
        </a:ln>
        <a:effectLst/>
      </dgm:spPr>
      <dgm:t>
        <a:bodyPr/>
        <a:lstStyle/>
        <a:p>
          <a:r>
            <a:rPr lang="tr-TR" sz="2400" dirty="0" err="1" smtClean="0"/>
            <a:t>Understanding</a:t>
          </a:r>
          <a:r>
            <a:rPr lang="tr-TR" sz="2400" dirty="0" smtClean="0"/>
            <a:t> </a:t>
          </a:r>
          <a:r>
            <a:rPr lang="tr-TR" sz="2400" dirty="0" err="1" smtClean="0"/>
            <a:t>the</a:t>
          </a:r>
          <a:r>
            <a:rPr lang="tr-TR" sz="2400" dirty="0" smtClean="0"/>
            <a:t> </a:t>
          </a:r>
          <a:r>
            <a:rPr lang="tr-TR" sz="2400" dirty="0" err="1" smtClean="0"/>
            <a:t>natural</a:t>
          </a:r>
          <a:r>
            <a:rPr lang="tr-TR" sz="2400" dirty="0" smtClean="0"/>
            <a:t> </a:t>
          </a:r>
          <a:r>
            <a:rPr lang="tr-TR" sz="2400" dirty="0" err="1" smtClean="0"/>
            <a:t>processes</a:t>
          </a:r>
          <a:r>
            <a:rPr lang="tr-TR" sz="2400" dirty="0" smtClean="0"/>
            <a:t> </a:t>
          </a:r>
          <a:r>
            <a:rPr lang="tr-TR" sz="2400" dirty="0" err="1" smtClean="0"/>
            <a:t>that</a:t>
          </a:r>
          <a:r>
            <a:rPr lang="tr-TR" sz="2400" dirty="0" smtClean="0"/>
            <a:t> </a:t>
          </a:r>
          <a:r>
            <a:rPr lang="tr-TR" sz="2400" dirty="0" err="1" smtClean="0"/>
            <a:t>make</a:t>
          </a:r>
          <a:r>
            <a:rPr lang="tr-TR" sz="2400" dirty="0" smtClean="0"/>
            <a:t> life </a:t>
          </a:r>
          <a:r>
            <a:rPr lang="tr-TR" sz="2400" dirty="0" err="1" smtClean="0"/>
            <a:t>possible</a:t>
          </a:r>
          <a:r>
            <a:rPr lang="tr-TR" sz="2400" dirty="0" smtClean="0"/>
            <a:t> on </a:t>
          </a:r>
          <a:r>
            <a:rPr lang="tr-TR" sz="2400" dirty="0" err="1" smtClean="0"/>
            <a:t>earth</a:t>
          </a:r>
          <a:r>
            <a:rPr lang="tr-TR" sz="2400" dirty="0" smtClean="0"/>
            <a:t>,</a:t>
          </a:r>
          <a:endParaRPr lang="tr-TR" sz="2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265B60D3-A95A-4AFC-8A3D-E42831B714AC}" type="parTrans" cxnId="{C1BBA628-EDC3-4DE3-BD93-38EAD1BB82ED}">
      <dgm:prSet/>
      <dgm:spPr/>
      <dgm:t>
        <a:bodyPr/>
        <a:lstStyle/>
        <a:p>
          <a:endParaRPr lang="tr-TR"/>
        </a:p>
      </dgm:t>
    </dgm:pt>
    <dgm:pt modelId="{E9316484-B08A-4F46-8F18-22AA0C402218}" type="sibTrans" cxnId="{C1BBA628-EDC3-4DE3-BD93-38EAD1BB82ED}">
      <dgm:prSet/>
      <dgm:spPr/>
      <dgm:t>
        <a:bodyPr/>
        <a:lstStyle/>
        <a:p>
          <a:endParaRPr lang="tr-TR"/>
        </a:p>
      </dgm:t>
    </dgm:pt>
    <dgm:pt modelId="{BAA7582B-2CFA-402C-80C6-DFDB8D0F76AE}">
      <dgm:prSet custT="1"/>
      <dgm:spPr>
        <a:xfrm rot="5400000">
          <a:off x="4621285" y="-2778249"/>
          <a:ext cx="1060725" cy="6619903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42500" cap="flat" cmpd="sng" algn="ctr">
          <a:solidFill>
            <a:srgbClr val="F07F0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2400" dirty="0" err="1" smtClean="0"/>
            <a:t>To</a:t>
          </a:r>
          <a:r>
            <a:rPr lang="tr-TR" sz="2400" dirty="0" smtClean="0"/>
            <a:t> </a:t>
          </a:r>
          <a:r>
            <a:rPr lang="tr-TR" sz="2400" dirty="0" err="1" smtClean="0"/>
            <a:t>learn</a:t>
          </a:r>
          <a:r>
            <a:rPr lang="tr-TR" sz="2400" dirty="0" smtClean="0"/>
            <a:t> </a:t>
          </a:r>
          <a:r>
            <a:rPr lang="tr-TR" sz="2400" dirty="0" err="1" smtClean="0"/>
            <a:t>the</a:t>
          </a:r>
          <a:r>
            <a:rPr lang="tr-TR" sz="2400" dirty="0" smtClean="0"/>
            <a:t> </a:t>
          </a:r>
          <a:r>
            <a:rPr lang="tr-TR" sz="2400" dirty="0" err="1" smtClean="0"/>
            <a:t>science</a:t>
          </a:r>
          <a:r>
            <a:rPr lang="tr-TR" sz="2400" dirty="0" smtClean="0"/>
            <a:t> of </a:t>
          </a:r>
          <a:r>
            <a:rPr lang="tr-TR" sz="2400" dirty="0" err="1" smtClean="0"/>
            <a:t>the</a:t>
          </a:r>
          <a:r>
            <a:rPr lang="tr-TR" sz="2400" dirty="0" smtClean="0"/>
            <a:t> </a:t>
          </a:r>
          <a:r>
            <a:rPr lang="tr-TR" sz="2400" dirty="0" err="1" smtClean="0"/>
            <a:t>nature</a:t>
          </a:r>
          <a:r>
            <a:rPr lang="tr-TR" sz="2400" dirty="0" smtClean="0"/>
            <a:t>/</a:t>
          </a:r>
          <a:r>
            <a:rPr lang="tr-TR" sz="2400" dirty="0" err="1" smtClean="0"/>
            <a:t>world</a:t>
          </a:r>
          <a:r>
            <a:rPr lang="tr-TR" sz="2400" dirty="0" smtClean="0"/>
            <a:t>  </a:t>
          </a:r>
          <a:r>
            <a:rPr lang="tr-TR" sz="2400" dirty="0" err="1" smtClean="0"/>
            <a:t>and</a:t>
          </a:r>
          <a:r>
            <a:rPr lang="tr-TR" sz="2400" dirty="0" smtClean="0"/>
            <a:t> </a:t>
          </a:r>
          <a:r>
            <a:rPr lang="tr-TR" sz="2400" dirty="0" err="1" smtClean="0"/>
            <a:t>continue</a:t>
          </a:r>
          <a:r>
            <a:rPr lang="tr-TR" sz="2400" dirty="0" smtClean="0"/>
            <a:t> </a:t>
          </a:r>
          <a:r>
            <a:rPr lang="tr-TR" sz="2400" dirty="0" err="1" smtClean="0"/>
            <a:t>their</a:t>
          </a:r>
          <a:r>
            <a:rPr lang="tr-TR" sz="2400" dirty="0" smtClean="0"/>
            <a:t> </a:t>
          </a:r>
          <a:r>
            <a:rPr lang="tr-TR" sz="2400" dirty="0" err="1" smtClean="0"/>
            <a:t>lives</a:t>
          </a:r>
          <a:r>
            <a:rPr lang="tr-TR" sz="2400" dirty="0" smtClean="0"/>
            <a:t> in </a:t>
          </a:r>
          <a:r>
            <a:rPr lang="tr-TR" sz="2400" dirty="0" err="1" smtClean="0"/>
            <a:t>this</a:t>
          </a:r>
          <a:r>
            <a:rPr lang="tr-TR" sz="2400" dirty="0" smtClean="0"/>
            <a:t> </a:t>
          </a:r>
          <a:r>
            <a:rPr lang="tr-TR" sz="2400" dirty="0" err="1" smtClean="0"/>
            <a:t>direction</a:t>
          </a:r>
          <a:r>
            <a:rPr lang="tr-TR" sz="2400" dirty="0" smtClean="0"/>
            <a:t>,</a:t>
          </a:r>
          <a:endParaRPr lang="tr-TR" sz="2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52157487-FE65-4CEA-9794-4057A9130B64}" type="sibTrans" cxnId="{13C9B951-D954-4BCD-9F8A-5EAE0E471B28}">
      <dgm:prSet/>
      <dgm:spPr/>
      <dgm:t>
        <a:bodyPr/>
        <a:lstStyle/>
        <a:p>
          <a:endParaRPr lang="tr-TR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8C7617-4A03-45E7-B4E2-8C4BDF727F0F}" type="parTrans" cxnId="{13C9B951-D954-4BCD-9F8A-5EAE0E471B28}">
      <dgm:prSet/>
      <dgm:spPr/>
      <dgm:t>
        <a:bodyPr/>
        <a:lstStyle/>
        <a:p>
          <a:endParaRPr lang="tr-TR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534E38-AA35-4E8F-BDBC-727171C6798B}" type="pres">
      <dgm:prSet presAssocID="{9EB720C0-99D6-4CEF-A286-531BFAAC0E2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9FAB10C3-A87A-443B-AFA4-074EEA101ACC}" type="pres">
      <dgm:prSet presAssocID="{61788E35-5EBE-471B-9B60-130EFCEDB050}" presName="composite" presStyleCnt="0"/>
      <dgm:spPr/>
    </dgm:pt>
    <dgm:pt modelId="{8B09C53E-8915-4982-B4AD-30FDD99EB62F}" type="pres">
      <dgm:prSet presAssocID="{61788E35-5EBE-471B-9B60-130EFCEDB050}" presName="parentText" presStyleLbl="alignNode1" presStyleIdx="0" presStyleCnt="3" custScaleX="159789" custScaleY="101573" custLinFactNeighborX="-73751" custLinFactNeighborY="-3301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3E4C74C-55EF-47A5-9556-B233490855C3}" type="pres">
      <dgm:prSet presAssocID="{61788E35-5EBE-471B-9B60-130EFCEDB050}" presName="descendantText" presStyleLbl="alignAcc1" presStyleIdx="0" presStyleCnt="3" custScaleX="88142" custScaleY="109054" custLinFactNeighborX="0" custLinFactNeighborY="-21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7AF2347-A7FA-485D-A0A4-F276EA5CDFFA}" type="pres">
      <dgm:prSet presAssocID="{F8DA3651-B9BC-4C5F-96C0-DAAA40BD70BE}" presName="sp" presStyleCnt="0"/>
      <dgm:spPr/>
    </dgm:pt>
    <dgm:pt modelId="{3C8070BA-4A08-4D63-8D91-68D7A99FCD3D}" type="pres">
      <dgm:prSet presAssocID="{E22EBEF7-428C-4D7F-9EF9-2B7E6206CD84}" presName="composite" presStyleCnt="0"/>
      <dgm:spPr/>
    </dgm:pt>
    <dgm:pt modelId="{683DD08F-E6AA-461E-B6BC-44CEBE832FEE}" type="pres">
      <dgm:prSet presAssocID="{E22EBEF7-428C-4D7F-9EF9-2B7E6206CD84}" presName="parentText" presStyleLbl="alignNode1" presStyleIdx="1" presStyleCnt="3" custScaleX="159723" custLinFactNeighborX="-807" custLinFactNeighborY="-11495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8B38BF1-6BDF-4EA3-8696-355267C6A92C}" type="pres">
      <dgm:prSet presAssocID="{E22EBEF7-428C-4D7F-9EF9-2B7E6206CD84}" presName="descendantText" presStyleLbl="alignAcc1" presStyleIdx="1" presStyleCnt="3" custScaleX="89765" custScaleY="101216" custLinFactNeighborX="1944" custLinFactNeighborY="-1063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938F58B-936E-4387-9BB9-AC128A5619A2}" type="pres">
      <dgm:prSet presAssocID="{8770B7CB-7BC1-4CFC-A0D8-C1DAE995FB50}" presName="sp" presStyleCnt="0"/>
      <dgm:spPr/>
    </dgm:pt>
    <dgm:pt modelId="{2950F3EC-2994-4729-A2F0-A7AD82C7D2EC}" type="pres">
      <dgm:prSet presAssocID="{D476E3C8-5520-449F-93CE-D7265AFA9EFB}" presName="composite" presStyleCnt="0"/>
      <dgm:spPr/>
    </dgm:pt>
    <dgm:pt modelId="{2DFEE9DF-31C6-4D25-A62D-B87C26638253}" type="pres">
      <dgm:prSet presAssocID="{D476E3C8-5520-449F-93CE-D7265AFA9EFB}" presName="parentText" presStyleLbl="alignNode1" presStyleIdx="2" presStyleCnt="3" custScaleX="154676" custLinFactNeighborX="613" custLinFactNeighborY="-20171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61F5D90-6816-4C0F-9F68-A7FE173562E5}" type="pres">
      <dgm:prSet presAssocID="{D476E3C8-5520-449F-93CE-D7265AFA9EFB}" presName="descendantText" presStyleLbl="alignAcc1" presStyleIdx="2" presStyleCnt="3" custScaleX="89759" custLinFactNeighborX="777" custLinFactNeighborY="-1726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36C2AD5D-70E1-41E3-B941-36014ADF9E0E}" type="presOf" srcId="{63961E8D-20B4-450F-AA9F-35660D5956D5}" destId="{161F5D90-6816-4C0F-9F68-A7FE173562E5}" srcOrd="0" destOrd="0" presId="urn:microsoft.com/office/officeart/2005/8/layout/chevron2"/>
    <dgm:cxn modelId="{EAF4649D-137B-4E8F-942F-93FA5F22F90F}" type="presOf" srcId="{E22EBEF7-428C-4D7F-9EF9-2B7E6206CD84}" destId="{683DD08F-E6AA-461E-B6BC-44CEBE832FEE}" srcOrd="0" destOrd="0" presId="urn:microsoft.com/office/officeart/2005/8/layout/chevron2"/>
    <dgm:cxn modelId="{9363889F-3997-4DD2-A07C-92F9D4E0F875}" type="presOf" srcId="{61788E35-5EBE-471B-9B60-130EFCEDB050}" destId="{8B09C53E-8915-4982-B4AD-30FDD99EB62F}" srcOrd="0" destOrd="0" presId="urn:microsoft.com/office/officeart/2005/8/layout/chevron2"/>
    <dgm:cxn modelId="{BCEA166C-E920-4A5C-B87D-4BCA9E43F93F}" srcId="{D476E3C8-5520-449F-93CE-D7265AFA9EFB}" destId="{63961E8D-20B4-450F-AA9F-35660D5956D5}" srcOrd="0" destOrd="0" parTransId="{B2EAF2BE-9044-498B-8B1D-E642E42DCB83}" sibTransId="{CEAE1532-7C27-4886-9B4F-592AF5A5E3C9}"/>
    <dgm:cxn modelId="{13C9B951-D954-4BCD-9F8A-5EAE0E471B28}" srcId="{61788E35-5EBE-471B-9B60-130EFCEDB050}" destId="{BAA7582B-2CFA-402C-80C6-DFDB8D0F76AE}" srcOrd="0" destOrd="0" parTransId="{738C7617-4A03-45E7-B4E2-8C4BDF727F0F}" sibTransId="{52157487-FE65-4CEA-9794-4057A9130B64}"/>
    <dgm:cxn modelId="{23DCF655-43C8-4752-9F4E-1746CECB8A69}" type="presOf" srcId="{9EB720C0-99D6-4CEF-A286-531BFAAC0E20}" destId="{19534E38-AA35-4E8F-BDBC-727171C6798B}" srcOrd="0" destOrd="0" presId="urn:microsoft.com/office/officeart/2005/8/layout/chevron2"/>
    <dgm:cxn modelId="{4F45340A-3E9C-405E-9189-8EB6854D16F2}" srcId="{9EB720C0-99D6-4CEF-A286-531BFAAC0E20}" destId="{61788E35-5EBE-471B-9B60-130EFCEDB050}" srcOrd="0" destOrd="0" parTransId="{97901280-D6CC-4417-A2EB-E30A88499DA5}" sibTransId="{F8DA3651-B9BC-4C5F-96C0-DAAA40BD70BE}"/>
    <dgm:cxn modelId="{A2E7CBCD-E744-4530-9FA7-858E3FDE5E00}" srcId="{9EB720C0-99D6-4CEF-A286-531BFAAC0E20}" destId="{E22EBEF7-428C-4D7F-9EF9-2B7E6206CD84}" srcOrd="1" destOrd="0" parTransId="{1E1C55B5-1EEF-4655-9F22-77429C313C0F}" sibTransId="{8770B7CB-7BC1-4CFC-A0D8-C1DAE995FB50}"/>
    <dgm:cxn modelId="{C1BBA628-EDC3-4DE3-BD93-38EAD1BB82ED}" srcId="{E22EBEF7-428C-4D7F-9EF9-2B7E6206CD84}" destId="{4E8C8E14-9316-4275-ACA5-3FC384D96D29}" srcOrd="0" destOrd="0" parTransId="{265B60D3-A95A-4AFC-8A3D-E42831B714AC}" sibTransId="{E9316484-B08A-4F46-8F18-22AA0C402218}"/>
    <dgm:cxn modelId="{10963D19-0FED-473F-A835-7038DC95620A}" srcId="{9EB720C0-99D6-4CEF-A286-531BFAAC0E20}" destId="{D476E3C8-5520-449F-93CE-D7265AFA9EFB}" srcOrd="2" destOrd="0" parTransId="{CA845D42-8971-4803-B879-0EA303589C88}" sibTransId="{FEDD1F68-3715-4903-8DD9-BCF06B3E4D7C}"/>
    <dgm:cxn modelId="{4483071A-8BE8-4790-9FD2-F4F596C4421C}" type="presOf" srcId="{BAA7582B-2CFA-402C-80C6-DFDB8D0F76AE}" destId="{73E4C74C-55EF-47A5-9556-B233490855C3}" srcOrd="0" destOrd="0" presId="urn:microsoft.com/office/officeart/2005/8/layout/chevron2"/>
    <dgm:cxn modelId="{0E503ED6-1F81-41B5-9CAA-591496A5DA01}" type="presOf" srcId="{D476E3C8-5520-449F-93CE-D7265AFA9EFB}" destId="{2DFEE9DF-31C6-4D25-A62D-B87C26638253}" srcOrd="0" destOrd="0" presId="urn:microsoft.com/office/officeart/2005/8/layout/chevron2"/>
    <dgm:cxn modelId="{68D86451-8B5A-43C8-8C10-00CF05DA982E}" type="presOf" srcId="{4E8C8E14-9316-4275-ACA5-3FC384D96D29}" destId="{78B38BF1-6BDF-4EA3-8696-355267C6A92C}" srcOrd="0" destOrd="0" presId="urn:microsoft.com/office/officeart/2005/8/layout/chevron2"/>
    <dgm:cxn modelId="{F7FACC6F-B2CE-46F4-AE3F-395A7904550D}" type="presParOf" srcId="{19534E38-AA35-4E8F-BDBC-727171C6798B}" destId="{9FAB10C3-A87A-443B-AFA4-074EEA101ACC}" srcOrd="0" destOrd="0" presId="urn:microsoft.com/office/officeart/2005/8/layout/chevron2"/>
    <dgm:cxn modelId="{59115FB7-E756-4407-B87D-2C7E659BB72A}" type="presParOf" srcId="{9FAB10C3-A87A-443B-AFA4-074EEA101ACC}" destId="{8B09C53E-8915-4982-B4AD-30FDD99EB62F}" srcOrd="0" destOrd="0" presId="urn:microsoft.com/office/officeart/2005/8/layout/chevron2"/>
    <dgm:cxn modelId="{DDD7785F-5531-48DB-9D57-A6286CAFEBDB}" type="presParOf" srcId="{9FAB10C3-A87A-443B-AFA4-074EEA101ACC}" destId="{73E4C74C-55EF-47A5-9556-B233490855C3}" srcOrd="1" destOrd="0" presId="urn:microsoft.com/office/officeart/2005/8/layout/chevron2"/>
    <dgm:cxn modelId="{38E3BA51-38A6-4717-819B-4CBDC103C93D}" type="presParOf" srcId="{19534E38-AA35-4E8F-BDBC-727171C6798B}" destId="{E7AF2347-A7FA-485D-A0A4-F276EA5CDFFA}" srcOrd="1" destOrd="0" presId="urn:microsoft.com/office/officeart/2005/8/layout/chevron2"/>
    <dgm:cxn modelId="{3CD9EB16-467C-4462-A0FC-98439660D680}" type="presParOf" srcId="{19534E38-AA35-4E8F-BDBC-727171C6798B}" destId="{3C8070BA-4A08-4D63-8D91-68D7A99FCD3D}" srcOrd="2" destOrd="0" presId="urn:microsoft.com/office/officeart/2005/8/layout/chevron2"/>
    <dgm:cxn modelId="{0EC2FED2-7179-4B79-9997-9118D6051429}" type="presParOf" srcId="{3C8070BA-4A08-4D63-8D91-68D7A99FCD3D}" destId="{683DD08F-E6AA-461E-B6BC-44CEBE832FEE}" srcOrd="0" destOrd="0" presId="urn:microsoft.com/office/officeart/2005/8/layout/chevron2"/>
    <dgm:cxn modelId="{E7D87E83-EC44-43D0-BD59-3BB92AFC75E6}" type="presParOf" srcId="{3C8070BA-4A08-4D63-8D91-68D7A99FCD3D}" destId="{78B38BF1-6BDF-4EA3-8696-355267C6A92C}" srcOrd="1" destOrd="0" presId="urn:microsoft.com/office/officeart/2005/8/layout/chevron2"/>
    <dgm:cxn modelId="{AB0A16A7-C6D2-410D-AB16-49B94EDA0AF3}" type="presParOf" srcId="{19534E38-AA35-4E8F-BDBC-727171C6798B}" destId="{3938F58B-936E-4387-9BB9-AC128A5619A2}" srcOrd="3" destOrd="0" presId="urn:microsoft.com/office/officeart/2005/8/layout/chevron2"/>
    <dgm:cxn modelId="{E460EF35-5D80-44A4-9494-60C05D9E9FD7}" type="presParOf" srcId="{19534E38-AA35-4E8F-BDBC-727171C6798B}" destId="{2950F3EC-2994-4729-A2F0-A7AD82C7D2EC}" srcOrd="4" destOrd="0" presId="urn:microsoft.com/office/officeart/2005/8/layout/chevron2"/>
    <dgm:cxn modelId="{B1BC1828-22A7-4D34-9BAC-EEF35A092E4D}" type="presParOf" srcId="{2950F3EC-2994-4729-A2F0-A7AD82C7D2EC}" destId="{2DFEE9DF-31C6-4D25-A62D-B87C26638253}" srcOrd="0" destOrd="0" presId="urn:microsoft.com/office/officeart/2005/8/layout/chevron2"/>
    <dgm:cxn modelId="{85808366-DA01-48F5-B73E-093EC3E64D23}" type="presParOf" srcId="{2950F3EC-2994-4729-A2F0-A7AD82C7D2EC}" destId="{161F5D90-6816-4C0F-9F68-A7FE173562E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B60191-CE9C-4398-8B35-AE49C3FEE776}" type="doc">
      <dgm:prSet loTypeId="urn:microsoft.com/office/officeart/2005/8/layout/vList4#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E77E7D48-0822-4873-9DD3-9ED119CC7380}">
      <dgm:prSet phldrT="[Metin]" custT="1"/>
      <dgm:spPr/>
      <dgm:t>
        <a:bodyPr/>
        <a:lstStyle/>
        <a:p>
          <a:pPr algn="l"/>
          <a:r>
            <a:rPr lang="tr-TR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To</a:t>
          </a:r>
          <a:r>
            <a:rPr lang="tr-TR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enable</a:t>
          </a:r>
          <a:r>
            <a:rPr lang="tr-TR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the</a:t>
          </a:r>
          <a:r>
            <a:rPr lang="tr-TR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participants</a:t>
          </a:r>
          <a:r>
            <a:rPr lang="tr-TR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to</a:t>
          </a:r>
          <a:r>
            <a:rPr lang="tr-TR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observe</a:t>
          </a:r>
          <a:r>
            <a:rPr lang="tr-TR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nature</a:t>
          </a:r>
          <a:r>
            <a:rPr lang="tr-TR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by</a:t>
          </a:r>
          <a:r>
            <a:rPr lang="tr-TR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doing</a:t>
          </a:r>
          <a:r>
            <a:rPr lang="tr-TR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and</a:t>
          </a:r>
          <a:r>
            <a:rPr lang="tr-TR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experiencing</a:t>
          </a:r>
          <a:r>
            <a:rPr lang="tr-TR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it </a:t>
          </a:r>
          <a:r>
            <a:rPr lang="tr-TR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personally</a:t>
          </a:r>
          <a:r>
            <a:rPr lang="tr-TR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tr-TR" sz="2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5D4F82-CE8E-4538-86A9-86B1F940B0DB}" type="parTrans" cxnId="{BF685166-A64C-45E4-8045-CB0BBED0556B}">
      <dgm:prSet/>
      <dgm:spPr/>
      <dgm:t>
        <a:bodyPr/>
        <a:lstStyle/>
        <a:p>
          <a:endParaRPr lang="tr-TR"/>
        </a:p>
      </dgm:t>
    </dgm:pt>
    <dgm:pt modelId="{C181A3F8-502C-469F-8FA2-189375C78769}" type="sibTrans" cxnId="{BF685166-A64C-45E4-8045-CB0BBED0556B}">
      <dgm:prSet/>
      <dgm:spPr/>
      <dgm:t>
        <a:bodyPr/>
        <a:lstStyle/>
        <a:p>
          <a:endParaRPr lang="tr-TR"/>
        </a:p>
      </dgm:t>
    </dgm:pt>
    <dgm:pt modelId="{92F3422C-1063-49C2-9010-DA57B38A8C62}">
      <dgm:prSet phldrT="[Metin]" custT="1"/>
      <dgm:spPr/>
      <dgm:t>
        <a:bodyPr/>
        <a:lstStyle/>
        <a:p>
          <a:r>
            <a:rPr lang="tr-TR" sz="2800" b="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Raising</a:t>
          </a:r>
          <a:r>
            <a:rPr lang="tr-TR" sz="2800" b="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b="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awareness</a:t>
          </a:r>
          <a:r>
            <a:rPr lang="tr-TR" sz="2800" b="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on </a:t>
          </a:r>
          <a:r>
            <a:rPr lang="tr-TR" sz="2800" b="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ecology</a:t>
          </a:r>
          <a:r>
            <a:rPr lang="tr-TR" sz="2800" b="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b="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and</a:t>
          </a:r>
          <a:r>
            <a:rPr lang="tr-TR" sz="2800" b="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b="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nature</a:t>
          </a:r>
          <a:r>
            <a:rPr lang="tr-TR" sz="2800" b="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9A2A5C44-4521-4E69-A6B7-57EEC5518249}" type="parTrans" cxnId="{32877A77-A522-48B0-9E28-768D66D6A620}">
      <dgm:prSet/>
      <dgm:spPr/>
      <dgm:t>
        <a:bodyPr/>
        <a:lstStyle/>
        <a:p>
          <a:endParaRPr lang="tr-TR"/>
        </a:p>
      </dgm:t>
    </dgm:pt>
    <dgm:pt modelId="{62899D51-9E4D-4F4C-B060-FBA6D8EBBD87}" type="sibTrans" cxnId="{32877A77-A522-48B0-9E28-768D66D6A620}">
      <dgm:prSet/>
      <dgm:spPr/>
      <dgm:t>
        <a:bodyPr/>
        <a:lstStyle/>
        <a:p>
          <a:endParaRPr lang="tr-TR"/>
        </a:p>
      </dgm:t>
    </dgm:pt>
    <dgm:pt modelId="{92C40A0D-3B17-4571-9473-517A4CCE90EB}">
      <dgm:prSet phldrT="[Metin]" custT="1"/>
      <dgm:spPr/>
      <dgm:t>
        <a:bodyPr/>
        <a:lstStyle/>
        <a:p>
          <a:r>
            <a:rPr lang="tr-TR" sz="2800" b="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To</a:t>
          </a:r>
          <a:r>
            <a:rPr lang="tr-TR" sz="2800" b="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b="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ensure</a:t>
          </a:r>
          <a:r>
            <a:rPr lang="tr-TR" sz="2800" b="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b="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the</a:t>
          </a:r>
          <a:r>
            <a:rPr lang="tr-TR" sz="2800" b="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b="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recognision</a:t>
          </a:r>
          <a:r>
            <a:rPr lang="tr-TR" sz="2800" b="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of </a:t>
          </a:r>
          <a:r>
            <a:rPr lang="tr-TR" sz="2800" b="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the</a:t>
          </a:r>
          <a:r>
            <a:rPr lang="tr-TR" sz="2800" b="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b="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living</a:t>
          </a:r>
          <a:r>
            <a:rPr lang="tr-TR" sz="2800" b="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b="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environment</a:t>
          </a:r>
          <a:r>
            <a:rPr lang="tr-TR" sz="2800" b="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b="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and</a:t>
          </a:r>
          <a:r>
            <a:rPr lang="tr-TR" sz="2800" b="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b="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to</a:t>
          </a:r>
          <a:r>
            <a:rPr lang="tr-TR" sz="2800" b="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b="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develop</a:t>
          </a:r>
          <a:r>
            <a:rPr lang="tr-TR" sz="2800" b="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a </a:t>
          </a:r>
          <a:r>
            <a:rPr lang="tr-TR" sz="2800" b="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conscious</a:t>
          </a:r>
          <a:r>
            <a:rPr lang="tr-TR" sz="2800" b="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b="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perspective</a:t>
          </a:r>
          <a:r>
            <a:rPr lang="tr-TR" sz="2800" b="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b="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to</a:t>
          </a:r>
          <a:r>
            <a:rPr lang="tr-TR" sz="2800" b="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b="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protect</a:t>
          </a:r>
          <a:r>
            <a:rPr lang="tr-TR" sz="2800" b="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b="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nature</a:t>
          </a:r>
          <a:endParaRPr lang="tr-TR" sz="2800" b="0" dirty="0" smtClean="0">
            <a:solidFill>
              <a:schemeClr val="tx1">
                <a:lumMod val="95000"/>
                <a:lumOff val="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607E35-2089-4328-BADE-1AF3D22925C9}" type="parTrans" cxnId="{1D78A60B-6F2C-45B1-9792-D600D24FDD6F}">
      <dgm:prSet/>
      <dgm:spPr/>
      <dgm:t>
        <a:bodyPr/>
        <a:lstStyle/>
        <a:p>
          <a:endParaRPr lang="tr-TR"/>
        </a:p>
      </dgm:t>
    </dgm:pt>
    <dgm:pt modelId="{D21153A2-5146-438D-8ED1-A40137F42701}" type="sibTrans" cxnId="{1D78A60B-6F2C-45B1-9792-D600D24FDD6F}">
      <dgm:prSet/>
      <dgm:spPr/>
      <dgm:t>
        <a:bodyPr/>
        <a:lstStyle/>
        <a:p>
          <a:endParaRPr lang="tr-TR"/>
        </a:p>
      </dgm:t>
    </dgm:pt>
    <dgm:pt modelId="{6A47FCC0-3555-440D-9BA6-498C8C0A1FDB}" type="pres">
      <dgm:prSet presAssocID="{86B60191-CE9C-4398-8B35-AE49C3FEE77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6C41DAC8-7217-4858-BB11-2EE6610D3824}" type="pres">
      <dgm:prSet presAssocID="{E77E7D48-0822-4873-9DD3-9ED119CC7380}" presName="comp" presStyleCnt="0"/>
      <dgm:spPr/>
    </dgm:pt>
    <dgm:pt modelId="{69262D63-297E-427F-85B0-A2C5057C9F6C}" type="pres">
      <dgm:prSet presAssocID="{E77E7D48-0822-4873-9DD3-9ED119CC7380}" presName="box" presStyleLbl="node1" presStyleIdx="0" presStyleCnt="3" custScaleX="95908" custLinFactNeighborX="746" custLinFactNeighborY="3664"/>
      <dgm:spPr/>
      <dgm:t>
        <a:bodyPr/>
        <a:lstStyle/>
        <a:p>
          <a:endParaRPr lang="tr-TR"/>
        </a:p>
      </dgm:t>
    </dgm:pt>
    <dgm:pt modelId="{1FFB4851-B14C-4B7E-9096-E8496A115C8A}" type="pres">
      <dgm:prSet presAssocID="{E77E7D48-0822-4873-9DD3-9ED119CC7380}" presName="img" presStyleLbl="fgImgPlace1" presStyleIdx="0" presStyleCnt="3" custScaleX="115935" custScaleY="155450" custLinFactNeighborX="-4146" custLinFactNeighborY="861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3EADD11-6B28-44F3-8391-7C420B324356}" type="pres">
      <dgm:prSet presAssocID="{E77E7D48-0822-4873-9DD3-9ED119CC7380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B22CB09-93B4-411F-808D-E01994A8021C}" type="pres">
      <dgm:prSet presAssocID="{C181A3F8-502C-469F-8FA2-189375C78769}" presName="spacer" presStyleCnt="0"/>
      <dgm:spPr/>
    </dgm:pt>
    <dgm:pt modelId="{A5E85BEB-7E83-41C1-862B-E5F9F7CD17A1}" type="pres">
      <dgm:prSet presAssocID="{92F3422C-1063-49C2-9010-DA57B38A8C62}" presName="comp" presStyleCnt="0"/>
      <dgm:spPr/>
    </dgm:pt>
    <dgm:pt modelId="{D4C952BC-C3F5-45EB-AE87-C8F3806244EC}" type="pres">
      <dgm:prSet presAssocID="{92F3422C-1063-49C2-9010-DA57B38A8C62}" presName="box" presStyleLbl="node1" presStyleIdx="1" presStyleCnt="3" custScaleX="96702" custLinFactNeighborX="544" custLinFactNeighborY="-1092"/>
      <dgm:spPr/>
      <dgm:t>
        <a:bodyPr/>
        <a:lstStyle/>
        <a:p>
          <a:endParaRPr lang="tr-TR"/>
        </a:p>
      </dgm:t>
    </dgm:pt>
    <dgm:pt modelId="{AB8FC75F-9C83-41AA-8CDB-F3B0986E1E75}" type="pres">
      <dgm:prSet presAssocID="{92F3422C-1063-49C2-9010-DA57B38A8C62}" presName="img" presStyleLbl="fgImgPlace1" presStyleIdx="1" presStyleCnt="3" custScaleX="120485" custScaleY="167806" custLinFactNeighborX="-27211" custLinFactNeighborY="409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40FDBFF-784A-4B5E-B1BA-E18AA9730270}" type="pres">
      <dgm:prSet presAssocID="{92F3422C-1063-49C2-9010-DA57B38A8C62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BE94DBC-A7D3-4662-BFB6-A3794C1E57EB}" type="pres">
      <dgm:prSet presAssocID="{62899D51-9E4D-4F4C-B060-FBA6D8EBBD87}" presName="spacer" presStyleCnt="0"/>
      <dgm:spPr/>
    </dgm:pt>
    <dgm:pt modelId="{C4D1211F-69EA-4FED-BE16-F83DDE6ABCE9}" type="pres">
      <dgm:prSet presAssocID="{92C40A0D-3B17-4571-9473-517A4CCE90EB}" presName="comp" presStyleCnt="0"/>
      <dgm:spPr/>
    </dgm:pt>
    <dgm:pt modelId="{0A0B5E1C-95E7-4402-BC98-BADDF56126EA}" type="pres">
      <dgm:prSet presAssocID="{92C40A0D-3B17-4571-9473-517A4CCE90EB}" presName="box" presStyleLbl="node1" presStyleIdx="2" presStyleCnt="3" custScaleX="95344" custLinFactNeighborX="408"/>
      <dgm:spPr/>
      <dgm:t>
        <a:bodyPr/>
        <a:lstStyle/>
        <a:p>
          <a:endParaRPr lang="tr-TR"/>
        </a:p>
      </dgm:t>
    </dgm:pt>
    <dgm:pt modelId="{076E2789-41E3-407F-9C2C-AE55625C5E17}" type="pres">
      <dgm:prSet presAssocID="{92C40A0D-3B17-4571-9473-517A4CCE90EB}" presName="img" presStyleLbl="fgImgPlace1" presStyleIdx="2" presStyleCnt="3" custScaleX="121375" custScaleY="160930" custLinFactNeighborX="-612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6A0C0D7B-8237-4972-9C5B-BD8BA0C8B721}" type="pres">
      <dgm:prSet presAssocID="{92C40A0D-3B17-4571-9473-517A4CCE90EB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CB812CFA-1611-40E0-B10C-58455A25FD1D}" type="presOf" srcId="{92C40A0D-3B17-4571-9473-517A4CCE90EB}" destId="{0A0B5E1C-95E7-4402-BC98-BADDF56126EA}" srcOrd="0" destOrd="0" presId="urn:microsoft.com/office/officeart/2005/8/layout/vList4#5"/>
    <dgm:cxn modelId="{2373728B-E92C-4E01-8218-832364AD819C}" type="presOf" srcId="{92C40A0D-3B17-4571-9473-517A4CCE90EB}" destId="{6A0C0D7B-8237-4972-9C5B-BD8BA0C8B721}" srcOrd="1" destOrd="0" presId="urn:microsoft.com/office/officeart/2005/8/layout/vList4#5"/>
    <dgm:cxn modelId="{8F63707B-3743-406C-A97A-C1C624373255}" type="presOf" srcId="{E77E7D48-0822-4873-9DD3-9ED119CC7380}" destId="{69262D63-297E-427F-85B0-A2C5057C9F6C}" srcOrd="0" destOrd="0" presId="urn:microsoft.com/office/officeart/2005/8/layout/vList4#5"/>
    <dgm:cxn modelId="{1D78A60B-6F2C-45B1-9792-D600D24FDD6F}" srcId="{86B60191-CE9C-4398-8B35-AE49C3FEE776}" destId="{92C40A0D-3B17-4571-9473-517A4CCE90EB}" srcOrd="2" destOrd="0" parTransId="{C7607E35-2089-4328-BADE-1AF3D22925C9}" sibTransId="{D21153A2-5146-438D-8ED1-A40137F42701}"/>
    <dgm:cxn modelId="{32877A77-A522-48B0-9E28-768D66D6A620}" srcId="{86B60191-CE9C-4398-8B35-AE49C3FEE776}" destId="{92F3422C-1063-49C2-9010-DA57B38A8C62}" srcOrd="1" destOrd="0" parTransId="{9A2A5C44-4521-4E69-A6B7-57EEC5518249}" sibTransId="{62899D51-9E4D-4F4C-B060-FBA6D8EBBD87}"/>
    <dgm:cxn modelId="{03DA5F8C-5B8A-4E50-B62B-43B7ABA59B7C}" type="presOf" srcId="{92F3422C-1063-49C2-9010-DA57B38A8C62}" destId="{C40FDBFF-784A-4B5E-B1BA-E18AA9730270}" srcOrd="1" destOrd="0" presId="urn:microsoft.com/office/officeart/2005/8/layout/vList4#5"/>
    <dgm:cxn modelId="{FC4A21B4-AE29-4C16-A5F4-499096C2A052}" type="presOf" srcId="{92F3422C-1063-49C2-9010-DA57B38A8C62}" destId="{D4C952BC-C3F5-45EB-AE87-C8F3806244EC}" srcOrd="0" destOrd="0" presId="urn:microsoft.com/office/officeart/2005/8/layout/vList4#5"/>
    <dgm:cxn modelId="{40B5F65D-0CA3-409E-8FB8-BAE30CF40A76}" type="presOf" srcId="{86B60191-CE9C-4398-8B35-AE49C3FEE776}" destId="{6A47FCC0-3555-440D-9BA6-498C8C0A1FDB}" srcOrd="0" destOrd="0" presId="urn:microsoft.com/office/officeart/2005/8/layout/vList4#5"/>
    <dgm:cxn modelId="{5AE8C2FC-BC5F-423F-9858-DCA22CDDCD60}" type="presOf" srcId="{E77E7D48-0822-4873-9DD3-9ED119CC7380}" destId="{73EADD11-6B28-44F3-8391-7C420B324356}" srcOrd="1" destOrd="0" presId="urn:microsoft.com/office/officeart/2005/8/layout/vList4#5"/>
    <dgm:cxn modelId="{BF685166-A64C-45E4-8045-CB0BBED0556B}" srcId="{86B60191-CE9C-4398-8B35-AE49C3FEE776}" destId="{E77E7D48-0822-4873-9DD3-9ED119CC7380}" srcOrd="0" destOrd="0" parTransId="{315D4F82-CE8E-4538-86A9-86B1F940B0DB}" sibTransId="{C181A3F8-502C-469F-8FA2-189375C78769}"/>
    <dgm:cxn modelId="{9F24B03E-95BC-4D40-A9E3-05AB865C7363}" type="presParOf" srcId="{6A47FCC0-3555-440D-9BA6-498C8C0A1FDB}" destId="{6C41DAC8-7217-4858-BB11-2EE6610D3824}" srcOrd="0" destOrd="0" presId="urn:microsoft.com/office/officeart/2005/8/layout/vList4#5"/>
    <dgm:cxn modelId="{4CAAADB1-E946-4CDB-8C02-3927A809E9C1}" type="presParOf" srcId="{6C41DAC8-7217-4858-BB11-2EE6610D3824}" destId="{69262D63-297E-427F-85B0-A2C5057C9F6C}" srcOrd="0" destOrd="0" presId="urn:microsoft.com/office/officeart/2005/8/layout/vList4#5"/>
    <dgm:cxn modelId="{9007B2BC-2E2A-4D55-9A08-5EFF055A1567}" type="presParOf" srcId="{6C41DAC8-7217-4858-BB11-2EE6610D3824}" destId="{1FFB4851-B14C-4B7E-9096-E8496A115C8A}" srcOrd="1" destOrd="0" presId="urn:microsoft.com/office/officeart/2005/8/layout/vList4#5"/>
    <dgm:cxn modelId="{52EF96B4-B93A-43FF-88DC-02DD2C6E50BC}" type="presParOf" srcId="{6C41DAC8-7217-4858-BB11-2EE6610D3824}" destId="{73EADD11-6B28-44F3-8391-7C420B324356}" srcOrd="2" destOrd="0" presId="urn:microsoft.com/office/officeart/2005/8/layout/vList4#5"/>
    <dgm:cxn modelId="{7A0918E3-3373-4280-8B03-020C7A7D1EA3}" type="presParOf" srcId="{6A47FCC0-3555-440D-9BA6-498C8C0A1FDB}" destId="{6B22CB09-93B4-411F-808D-E01994A8021C}" srcOrd="1" destOrd="0" presId="urn:microsoft.com/office/officeart/2005/8/layout/vList4#5"/>
    <dgm:cxn modelId="{860BE4B9-1928-4EE0-9CC9-8EF4D3529276}" type="presParOf" srcId="{6A47FCC0-3555-440D-9BA6-498C8C0A1FDB}" destId="{A5E85BEB-7E83-41C1-862B-E5F9F7CD17A1}" srcOrd="2" destOrd="0" presId="urn:microsoft.com/office/officeart/2005/8/layout/vList4#5"/>
    <dgm:cxn modelId="{D1AFA640-1CFA-412F-9EB7-5D6499547D2E}" type="presParOf" srcId="{A5E85BEB-7E83-41C1-862B-E5F9F7CD17A1}" destId="{D4C952BC-C3F5-45EB-AE87-C8F3806244EC}" srcOrd="0" destOrd="0" presId="urn:microsoft.com/office/officeart/2005/8/layout/vList4#5"/>
    <dgm:cxn modelId="{71578312-4F22-4305-B3F4-127383D7C6E4}" type="presParOf" srcId="{A5E85BEB-7E83-41C1-862B-E5F9F7CD17A1}" destId="{AB8FC75F-9C83-41AA-8CDB-F3B0986E1E75}" srcOrd="1" destOrd="0" presId="urn:microsoft.com/office/officeart/2005/8/layout/vList4#5"/>
    <dgm:cxn modelId="{9BA2C41D-68B9-4D5B-AB2F-334D463B2AFC}" type="presParOf" srcId="{A5E85BEB-7E83-41C1-862B-E5F9F7CD17A1}" destId="{C40FDBFF-784A-4B5E-B1BA-E18AA9730270}" srcOrd="2" destOrd="0" presId="urn:microsoft.com/office/officeart/2005/8/layout/vList4#5"/>
    <dgm:cxn modelId="{10658EEA-FC92-42FB-9EB6-42AACF582D4D}" type="presParOf" srcId="{6A47FCC0-3555-440D-9BA6-498C8C0A1FDB}" destId="{0BE94DBC-A7D3-4662-BFB6-A3794C1E57EB}" srcOrd="3" destOrd="0" presId="urn:microsoft.com/office/officeart/2005/8/layout/vList4#5"/>
    <dgm:cxn modelId="{37060BEB-04BE-47E5-BF0B-2DBF3BAA1932}" type="presParOf" srcId="{6A47FCC0-3555-440D-9BA6-498C8C0A1FDB}" destId="{C4D1211F-69EA-4FED-BE16-F83DDE6ABCE9}" srcOrd="4" destOrd="0" presId="urn:microsoft.com/office/officeart/2005/8/layout/vList4#5"/>
    <dgm:cxn modelId="{68E7FA3B-C2D1-45F9-BF5D-31748048A890}" type="presParOf" srcId="{C4D1211F-69EA-4FED-BE16-F83DDE6ABCE9}" destId="{0A0B5E1C-95E7-4402-BC98-BADDF56126EA}" srcOrd="0" destOrd="0" presId="urn:microsoft.com/office/officeart/2005/8/layout/vList4#5"/>
    <dgm:cxn modelId="{8C413DA4-D3F8-435A-A547-E8CB4852B7B8}" type="presParOf" srcId="{C4D1211F-69EA-4FED-BE16-F83DDE6ABCE9}" destId="{076E2789-41E3-407F-9C2C-AE55625C5E17}" srcOrd="1" destOrd="0" presId="urn:microsoft.com/office/officeart/2005/8/layout/vList4#5"/>
    <dgm:cxn modelId="{180AEBE4-6DFC-4DD0-8789-BCC172570EE6}" type="presParOf" srcId="{C4D1211F-69EA-4FED-BE16-F83DDE6ABCE9}" destId="{6A0C0D7B-8237-4972-9C5B-BD8BA0C8B721}" srcOrd="2" destOrd="0" presId="urn:microsoft.com/office/officeart/2005/8/layout/vList4#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B60191-CE9C-4398-8B35-AE49C3FEE776}" type="doc">
      <dgm:prSet loTypeId="urn:microsoft.com/office/officeart/2005/8/layout/vList4#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E77E7D48-0822-4873-9DD3-9ED119CC7380}">
      <dgm:prSet phldrT="[Metin]" custT="1"/>
      <dgm:spPr/>
      <dgm:t>
        <a:bodyPr/>
        <a:lstStyle/>
        <a:p>
          <a:pPr algn="l"/>
          <a:r>
            <a:rPr lang="en-US" sz="2800" dirty="0" smtClean="0">
              <a:solidFill>
                <a:schemeClr val="tx1"/>
              </a:solidFill>
            </a:rPr>
            <a:t>To raise awareness about the functioning of the ecosystem and the effects of humans on the ecosystem</a:t>
          </a:r>
          <a:r>
            <a:rPr lang="tr-TR" sz="2800" dirty="0" smtClean="0">
              <a:solidFill>
                <a:schemeClr val="tx1"/>
              </a:solidFill>
            </a:rPr>
            <a:t>,</a:t>
          </a:r>
          <a:endParaRPr lang="tr-TR" sz="2800" b="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5D4F82-CE8E-4538-86A9-86B1F940B0DB}" type="parTrans" cxnId="{BF685166-A64C-45E4-8045-CB0BBED0556B}">
      <dgm:prSet/>
      <dgm:spPr/>
      <dgm:t>
        <a:bodyPr/>
        <a:lstStyle/>
        <a:p>
          <a:endParaRPr lang="tr-TR"/>
        </a:p>
      </dgm:t>
    </dgm:pt>
    <dgm:pt modelId="{C181A3F8-502C-469F-8FA2-189375C78769}" type="sibTrans" cxnId="{BF685166-A64C-45E4-8045-CB0BBED0556B}">
      <dgm:prSet/>
      <dgm:spPr/>
      <dgm:t>
        <a:bodyPr/>
        <a:lstStyle/>
        <a:p>
          <a:endParaRPr lang="tr-TR"/>
        </a:p>
      </dgm:t>
    </dgm:pt>
    <dgm:pt modelId="{92F3422C-1063-49C2-9010-DA57B38A8C62}">
      <dgm:prSet phldrT="[Metin]" custT="1"/>
      <dgm:spPr/>
      <dgm:t>
        <a:bodyPr/>
        <a:lstStyle/>
        <a:p>
          <a:r>
            <a:rPr lang="en-US" sz="2800" dirty="0" smtClean="0">
              <a:solidFill>
                <a:schemeClr val="tx1"/>
              </a:solidFill>
            </a:rPr>
            <a:t>To contribute to the development of understanding nature - human - society relationships and generating solutions to problems in relationships</a:t>
          </a:r>
          <a:r>
            <a:rPr lang="tr-TR" sz="2800" dirty="0" smtClean="0">
              <a:solidFill>
                <a:schemeClr val="tx1"/>
              </a:solidFill>
            </a:rPr>
            <a:t>,</a:t>
          </a:r>
          <a:endParaRPr lang="tr-TR" sz="2800" b="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2A5C44-4521-4E69-A6B7-57EEC5518249}" type="parTrans" cxnId="{32877A77-A522-48B0-9E28-768D66D6A620}">
      <dgm:prSet/>
      <dgm:spPr/>
      <dgm:t>
        <a:bodyPr/>
        <a:lstStyle/>
        <a:p>
          <a:endParaRPr lang="tr-TR"/>
        </a:p>
      </dgm:t>
    </dgm:pt>
    <dgm:pt modelId="{62899D51-9E4D-4F4C-B060-FBA6D8EBBD87}" type="sibTrans" cxnId="{32877A77-A522-48B0-9E28-768D66D6A620}">
      <dgm:prSet/>
      <dgm:spPr/>
      <dgm:t>
        <a:bodyPr/>
        <a:lstStyle/>
        <a:p>
          <a:endParaRPr lang="tr-TR"/>
        </a:p>
      </dgm:t>
    </dgm:pt>
    <dgm:pt modelId="{92C40A0D-3B17-4571-9473-517A4CCE90EB}">
      <dgm:prSet phldrT="[Metin]" custT="1"/>
      <dgm:spPr/>
      <dgm:t>
        <a:bodyPr/>
        <a:lstStyle/>
        <a:p>
          <a:r>
            <a:rPr lang="en-US" sz="2800" dirty="0" smtClean="0">
              <a:solidFill>
                <a:schemeClr val="tx1"/>
              </a:solidFill>
            </a:rPr>
            <a:t>To ensure that they develop positive attitudes towards nature by understanding the language of nature</a:t>
          </a:r>
          <a:r>
            <a:rPr lang="tr-TR" sz="2800" dirty="0" smtClean="0">
              <a:solidFill>
                <a:schemeClr val="tx1"/>
              </a:solidFill>
            </a:rPr>
            <a:t>,</a:t>
          </a:r>
          <a:endParaRPr lang="tr-TR" sz="2800" b="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607E35-2089-4328-BADE-1AF3D22925C9}" type="parTrans" cxnId="{1D78A60B-6F2C-45B1-9792-D600D24FDD6F}">
      <dgm:prSet/>
      <dgm:spPr/>
      <dgm:t>
        <a:bodyPr/>
        <a:lstStyle/>
        <a:p>
          <a:endParaRPr lang="tr-TR"/>
        </a:p>
      </dgm:t>
    </dgm:pt>
    <dgm:pt modelId="{D21153A2-5146-438D-8ED1-A40137F42701}" type="sibTrans" cxnId="{1D78A60B-6F2C-45B1-9792-D600D24FDD6F}">
      <dgm:prSet/>
      <dgm:spPr/>
      <dgm:t>
        <a:bodyPr/>
        <a:lstStyle/>
        <a:p>
          <a:endParaRPr lang="tr-TR"/>
        </a:p>
      </dgm:t>
    </dgm:pt>
    <dgm:pt modelId="{6A47FCC0-3555-440D-9BA6-498C8C0A1FDB}" type="pres">
      <dgm:prSet presAssocID="{86B60191-CE9C-4398-8B35-AE49C3FEE77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6C41DAC8-7217-4858-BB11-2EE6610D3824}" type="pres">
      <dgm:prSet presAssocID="{E77E7D48-0822-4873-9DD3-9ED119CC7380}" presName="comp" presStyleCnt="0"/>
      <dgm:spPr/>
    </dgm:pt>
    <dgm:pt modelId="{69262D63-297E-427F-85B0-A2C5057C9F6C}" type="pres">
      <dgm:prSet presAssocID="{E77E7D48-0822-4873-9DD3-9ED119CC7380}" presName="box" presStyleLbl="node1" presStyleIdx="0" presStyleCnt="3" custScaleX="95908" custLinFactNeighborX="746" custLinFactNeighborY="3664"/>
      <dgm:spPr/>
      <dgm:t>
        <a:bodyPr/>
        <a:lstStyle/>
        <a:p>
          <a:endParaRPr lang="tr-TR"/>
        </a:p>
      </dgm:t>
    </dgm:pt>
    <dgm:pt modelId="{1FFB4851-B14C-4B7E-9096-E8496A115C8A}" type="pres">
      <dgm:prSet presAssocID="{E77E7D48-0822-4873-9DD3-9ED119CC7380}" presName="img" presStyleLbl="fgImgPlace1" presStyleIdx="0" presStyleCnt="3" custScaleX="115935" custScaleY="155450" custLinFactNeighborX="-4146" custLinFactNeighborY="730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3EADD11-6B28-44F3-8391-7C420B324356}" type="pres">
      <dgm:prSet presAssocID="{E77E7D48-0822-4873-9DD3-9ED119CC7380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B22CB09-93B4-411F-808D-E01994A8021C}" type="pres">
      <dgm:prSet presAssocID="{C181A3F8-502C-469F-8FA2-189375C78769}" presName="spacer" presStyleCnt="0"/>
      <dgm:spPr/>
    </dgm:pt>
    <dgm:pt modelId="{A5E85BEB-7E83-41C1-862B-E5F9F7CD17A1}" type="pres">
      <dgm:prSet presAssocID="{92F3422C-1063-49C2-9010-DA57B38A8C62}" presName="comp" presStyleCnt="0"/>
      <dgm:spPr/>
    </dgm:pt>
    <dgm:pt modelId="{D4C952BC-C3F5-45EB-AE87-C8F3806244EC}" type="pres">
      <dgm:prSet presAssocID="{92F3422C-1063-49C2-9010-DA57B38A8C62}" presName="box" presStyleLbl="node1" presStyleIdx="1" presStyleCnt="3" custScaleX="96702" custLinFactNeighborX="544" custLinFactNeighborY="-1092"/>
      <dgm:spPr/>
      <dgm:t>
        <a:bodyPr/>
        <a:lstStyle/>
        <a:p>
          <a:endParaRPr lang="tr-TR"/>
        </a:p>
      </dgm:t>
    </dgm:pt>
    <dgm:pt modelId="{AB8FC75F-9C83-41AA-8CDB-F3B0986E1E75}" type="pres">
      <dgm:prSet presAssocID="{92F3422C-1063-49C2-9010-DA57B38A8C62}" presName="img" presStyleLbl="fgImgPlace1" presStyleIdx="1" presStyleCnt="3" custScaleX="120485" custScaleY="167806" custLinFactNeighborX="-27211" custLinFactNeighborY="409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40FDBFF-784A-4B5E-B1BA-E18AA9730270}" type="pres">
      <dgm:prSet presAssocID="{92F3422C-1063-49C2-9010-DA57B38A8C62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BE94DBC-A7D3-4662-BFB6-A3794C1E57EB}" type="pres">
      <dgm:prSet presAssocID="{62899D51-9E4D-4F4C-B060-FBA6D8EBBD87}" presName="spacer" presStyleCnt="0"/>
      <dgm:spPr/>
    </dgm:pt>
    <dgm:pt modelId="{C4D1211F-69EA-4FED-BE16-F83DDE6ABCE9}" type="pres">
      <dgm:prSet presAssocID="{92C40A0D-3B17-4571-9473-517A4CCE90EB}" presName="comp" presStyleCnt="0"/>
      <dgm:spPr/>
    </dgm:pt>
    <dgm:pt modelId="{0A0B5E1C-95E7-4402-BC98-BADDF56126EA}" type="pres">
      <dgm:prSet presAssocID="{92C40A0D-3B17-4571-9473-517A4CCE90EB}" presName="box" presStyleLbl="node1" presStyleIdx="2" presStyleCnt="3" custScaleX="95344" custLinFactNeighborX="408"/>
      <dgm:spPr/>
      <dgm:t>
        <a:bodyPr/>
        <a:lstStyle/>
        <a:p>
          <a:endParaRPr lang="tr-TR"/>
        </a:p>
      </dgm:t>
    </dgm:pt>
    <dgm:pt modelId="{076E2789-41E3-407F-9C2C-AE55625C5E17}" type="pres">
      <dgm:prSet presAssocID="{92C40A0D-3B17-4571-9473-517A4CCE90EB}" presName="img" presStyleLbl="fgImgPlace1" presStyleIdx="2" presStyleCnt="3" custScaleX="121375" custScaleY="160930" custLinFactNeighborX="-612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6A0C0D7B-8237-4972-9C5B-BD8BA0C8B721}" type="pres">
      <dgm:prSet presAssocID="{92C40A0D-3B17-4571-9473-517A4CCE90EB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C4DD4D9-941E-481C-8DBE-2FA00F01A89B}" type="presOf" srcId="{92F3422C-1063-49C2-9010-DA57B38A8C62}" destId="{C40FDBFF-784A-4B5E-B1BA-E18AA9730270}" srcOrd="1" destOrd="0" presId="urn:microsoft.com/office/officeart/2005/8/layout/vList4#6"/>
    <dgm:cxn modelId="{32877A77-A522-48B0-9E28-768D66D6A620}" srcId="{86B60191-CE9C-4398-8B35-AE49C3FEE776}" destId="{92F3422C-1063-49C2-9010-DA57B38A8C62}" srcOrd="1" destOrd="0" parTransId="{9A2A5C44-4521-4E69-A6B7-57EEC5518249}" sibTransId="{62899D51-9E4D-4F4C-B060-FBA6D8EBBD87}"/>
    <dgm:cxn modelId="{850B4C8A-D362-4E5D-97B2-8131786F498E}" type="presOf" srcId="{86B60191-CE9C-4398-8B35-AE49C3FEE776}" destId="{6A47FCC0-3555-440D-9BA6-498C8C0A1FDB}" srcOrd="0" destOrd="0" presId="urn:microsoft.com/office/officeart/2005/8/layout/vList4#6"/>
    <dgm:cxn modelId="{31717ADD-3AA7-4CA2-AD8A-C6A464CADE59}" type="presOf" srcId="{92C40A0D-3B17-4571-9473-517A4CCE90EB}" destId="{6A0C0D7B-8237-4972-9C5B-BD8BA0C8B721}" srcOrd="1" destOrd="0" presId="urn:microsoft.com/office/officeart/2005/8/layout/vList4#6"/>
    <dgm:cxn modelId="{425E45E5-A2F8-491D-A74D-E4FE6AB04373}" type="presOf" srcId="{E77E7D48-0822-4873-9DD3-9ED119CC7380}" destId="{69262D63-297E-427F-85B0-A2C5057C9F6C}" srcOrd="0" destOrd="0" presId="urn:microsoft.com/office/officeart/2005/8/layout/vList4#6"/>
    <dgm:cxn modelId="{1D78A60B-6F2C-45B1-9792-D600D24FDD6F}" srcId="{86B60191-CE9C-4398-8B35-AE49C3FEE776}" destId="{92C40A0D-3B17-4571-9473-517A4CCE90EB}" srcOrd="2" destOrd="0" parTransId="{C7607E35-2089-4328-BADE-1AF3D22925C9}" sibTransId="{D21153A2-5146-438D-8ED1-A40137F42701}"/>
    <dgm:cxn modelId="{3724802D-5340-4C4F-89BE-7F70DE6DC506}" type="presOf" srcId="{E77E7D48-0822-4873-9DD3-9ED119CC7380}" destId="{73EADD11-6B28-44F3-8391-7C420B324356}" srcOrd="1" destOrd="0" presId="urn:microsoft.com/office/officeart/2005/8/layout/vList4#6"/>
    <dgm:cxn modelId="{281BFBAB-5DB1-4476-B8EA-76B30309E4E1}" type="presOf" srcId="{92C40A0D-3B17-4571-9473-517A4CCE90EB}" destId="{0A0B5E1C-95E7-4402-BC98-BADDF56126EA}" srcOrd="0" destOrd="0" presId="urn:microsoft.com/office/officeart/2005/8/layout/vList4#6"/>
    <dgm:cxn modelId="{21425154-3906-40AB-96E2-DDFFCDAE08FF}" type="presOf" srcId="{92F3422C-1063-49C2-9010-DA57B38A8C62}" destId="{D4C952BC-C3F5-45EB-AE87-C8F3806244EC}" srcOrd="0" destOrd="0" presId="urn:microsoft.com/office/officeart/2005/8/layout/vList4#6"/>
    <dgm:cxn modelId="{BF685166-A64C-45E4-8045-CB0BBED0556B}" srcId="{86B60191-CE9C-4398-8B35-AE49C3FEE776}" destId="{E77E7D48-0822-4873-9DD3-9ED119CC7380}" srcOrd="0" destOrd="0" parTransId="{315D4F82-CE8E-4538-86A9-86B1F940B0DB}" sibTransId="{C181A3F8-502C-469F-8FA2-189375C78769}"/>
    <dgm:cxn modelId="{9943D5C1-2246-41A0-AF7C-B08A82E913A5}" type="presParOf" srcId="{6A47FCC0-3555-440D-9BA6-498C8C0A1FDB}" destId="{6C41DAC8-7217-4858-BB11-2EE6610D3824}" srcOrd="0" destOrd="0" presId="urn:microsoft.com/office/officeart/2005/8/layout/vList4#6"/>
    <dgm:cxn modelId="{0F0F1E0E-C68B-4E56-BEC4-6659913D677C}" type="presParOf" srcId="{6C41DAC8-7217-4858-BB11-2EE6610D3824}" destId="{69262D63-297E-427F-85B0-A2C5057C9F6C}" srcOrd="0" destOrd="0" presId="urn:microsoft.com/office/officeart/2005/8/layout/vList4#6"/>
    <dgm:cxn modelId="{372C8E8F-2D16-48DB-AA6D-90AE73A55C34}" type="presParOf" srcId="{6C41DAC8-7217-4858-BB11-2EE6610D3824}" destId="{1FFB4851-B14C-4B7E-9096-E8496A115C8A}" srcOrd="1" destOrd="0" presId="urn:microsoft.com/office/officeart/2005/8/layout/vList4#6"/>
    <dgm:cxn modelId="{5F1A3B47-2DC5-4CDF-A7C2-D9186017AEDD}" type="presParOf" srcId="{6C41DAC8-7217-4858-BB11-2EE6610D3824}" destId="{73EADD11-6B28-44F3-8391-7C420B324356}" srcOrd="2" destOrd="0" presId="urn:microsoft.com/office/officeart/2005/8/layout/vList4#6"/>
    <dgm:cxn modelId="{CB4805C5-E507-4CB7-A2F0-F0BB5FF59371}" type="presParOf" srcId="{6A47FCC0-3555-440D-9BA6-498C8C0A1FDB}" destId="{6B22CB09-93B4-411F-808D-E01994A8021C}" srcOrd="1" destOrd="0" presId="urn:microsoft.com/office/officeart/2005/8/layout/vList4#6"/>
    <dgm:cxn modelId="{030D3F8B-D00D-4D22-8086-69A7FD025102}" type="presParOf" srcId="{6A47FCC0-3555-440D-9BA6-498C8C0A1FDB}" destId="{A5E85BEB-7E83-41C1-862B-E5F9F7CD17A1}" srcOrd="2" destOrd="0" presId="urn:microsoft.com/office/officeart/2005/8/layout/vList4#6"/>
    <dgm:cxn modelId="{6000C217-018C-4D81-A924-8505EE30E4E6}" type="presParOf" srcId="{A5E85BEB-7E83-41C1-862B-E5F9F7CD17A1}" destId="{D4C952BC-C3F5-45EB-AE87-C8F3806244EC}" srcOrd="0" destOrd="0" presId="urn:microsoft.com/office/officeart/2005/8/layout/vList4#6"/>
    <dgm:cxn modelId="{39508F5A-7C06-4AAE-8F7E-2625EBA418EC}" type="presParOf" srcId="{A5E85BEB-7E83-41C1-862B-E5F9F7CD17A1}" destId="{AB8FC75F-9C83-41AA-8CDB-F3B0986E1E75}" srcOrd="1" destOrd="0" presId="urn:microsoft.com/office/officeart/2005/8/layout/vList4#6"/>
    <dgm:cxn modelId="{51B0AAE1-279F-4ED6-BEC4-554E63A578B7}" type="presParOf" srcId="{A5E85BEB-7E83-41C1-862B-E5F9F7CD17A1}" destId="{C40FDBFF-784A-4B5E-B1BA-E18AA9730270}" srcOrd="2" destOrd="0" presId="urn:microsoft.com/office/officeart/2005/8/layout/vList4#6"/>
    <dgm:cxn modelId="{FDD6537C-DF73-4AC3-86F4-A4DEEA3676EC}" type="presParOf" srcId="{6A47FCC0-3555-440D-9BA6-498C8C0A1FDB}" destId="{0BE94DBC-A7D3-4662-BFB6-A3794C1E57EB}" srcOrd="3" destOrd="0" presId="urn:microsoft.com/office/officeart/2005/8/layout/vList4#6"/>
    <dgm:cxn modelId="{694FD485-E43E-4EE6-B559-935F9E4521AD}" type="presParOf" srcId="{6A47FCC0-3555-440D-9BA6-498C8C0A1FDB}" destId="{C4D1211F-69EA-4FED-BE16-F83DDE6ABCE9}" srcOrd="4" destOrd="0" presId="urn:microsoft.com/office/officeart/2005/8/layout/vList4#6"/>
    <dgm:cxn modelId="{12EE5A00-A9C3-4BB0-9E75-42EB52A4EFCF}" type="presParOf" srcId="{C4D1211F-69EA-4FED-BE16-F83DDE6ABCE9}" destId="{0A0B5E1C-95E7-4402-BC98-BADDF56126EA}" srcOrd="0" destOrd="0" presId="urn:microsoft.com/office/officeart/2005/8/layout/vList4#6"/>
    <dgm:cxn modelId="{D6215105-3900-4761-9B4D-852764B01D99}" type="presParOf" srcId="{C4D1211F-69EA-4FED-BE16-F83DDE6ABCE9}" destId="{076E2789-41E3-407F-9C2C-AE55625C5E17}" srcOrd="1" destOrd="0" presId="urn:microsoft.com/office/officeart/2005/8/layout/vList4#6"/>
    <dgm:cxn modelId="{B481C64B-399E-45C7-A19F-86B79290AE46}" type="presParOf" srcId="{C4D1211F-69EA-4FED-BE16-F83DDE6ABCE9}" destId="{6A0C0D7B-8237-4972-9C5B-BD8BA0C8B721}" srcOrd="2" destOrd="0" presId="urn:microsoft.com/office/officeart/2005/8/layout/vList4#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6B60191-CE9C-4398-8B35-AE49C3FEE776}" type="doc">
      <dgm:prSet loTypeId="urn:microsoft.com/office/officeart/2005/8/layout/vList4#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E77E7D48-0822-4873-9DD3-9ED119CC7380}">
      <dgm:prSet phldrT="[Metin]" custT="1"/>
      <dgm:spPr/>
      <dgm:t>
        <a:bodyPr/>
        <a:lstStyle/>
        <a:p>
          <a:pPr algn="l"/>
          <a:r>
            <a:rPr lang="tr-TR" sz="2800" b="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Raising</a:t>
          </a:r>
          <a:r>
            <a:rPr lang="tr-TR" sz="2800" b="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b="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awareness</a:t>
          </a:r>
          <a:r>
            <a:rPr lang="tr-TR" sz="2800" b="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b="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about</a:t>
          </a:r>
          <a:r>
            <a:rPr lang="tr-TR" sz="2800" b="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b="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biodiversity</a:t>
          </a:r>
          <a:r>
            <a:rPr lang="tr-TR" sz="2800" b="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315D4F82-CE8E-4538-86A9-86B1F940B0DB}" type="parTrans" cxnId="{BF685166-A64C-45E4-8045-CB0BBED0556B}">
      <dgm:prSet/>
      <dgm:spPr/>
      <dgm:t>
        <a:bodyPr/>
        <a:lstStyle/>
        <a:p>
          <a:endParaRPr lang="tr-TR"/>
        </a:p>
      </dgm:t>
    </dgm:pt>
    <dgm:pt modelId="{C181A3F8-502C-469F-8FA2-189375C78769}" type="sibTrans" cxnId="{BF685166-A64C-45E4-8045-CB0BBED0556B}">
      <dgm:prSet/>
      <dgm:spPr/>
      <dgm:t>
        <a:bodyPr/>
        <a:lstStyle/>
        <a:p>
          <a:endParaRPr lang="tr-TR"/>
        </a:p>
      </dgm:t>
    </dgm:pt>
    <dgm:pt modelId="{92F3422C-1063-49C2-9010-DA57B38A8C62}">
      <dgm:prSet phldrT="[Metin]" custT="1"/>
      <dgm:spPr/>
      <dgm:t>
        <a:bodyPr/>
        <a:lstStyle/>
        <a:p>
          <a:r>
            <a:rPr lang="tr-TR" sz="2800" b="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To</a:t>
          </a:r>
          <a:r>
            <a:rPr lang="tr-TR" sz="2800" b="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b="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protect</a:t>
          </a:r>
          <a:r>
            <a:rPr lang="tr-TR" sz="2800" b="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b="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the</a:t>
          </a:r>
          <a:r>
            <a:rPr lang="tr-TR" sz="2800" b="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b="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ecological</a:t>
          </a:r>
          <a:r>
            <a:rPr lang="tr-TR" sz="2800" b="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b="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balance</a:t>
          </a:r>
          <a:r>
            <a:rPr lang="tr-TR" sz="2800" b="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b="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and</a:t>
          </a:r>
          <a:r>
            <a:rPr lang="tr-TR" sz="2800" b="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b="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develop</a:t>
          </a:r>
          <a:r>
            <a:rPr lang="tr-TR" sz="2800" b="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life </a:t>
          </a:r>
          <a:r>
            <a:rPr lang="tr-TR" sz="2800" b="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awareness</a:t>
          </a:r>
          <a:r>
            <a:rPr lang="tr-TR" sz="2800" b="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b="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for</a:t>
          </a:r>
          <a:r>
            <a:rPr lang="tr-TR" sz="2800" b="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a </a:t>
          </a:r>
          <a:r>
            <a:rPr lang="tr-TR" sz="2800" b="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sustainable</a:t>
          </a:r>
          <a:r>
            <a:rPr lang="tr-TR" sz="2800" b="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b="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environment</a:t>
          </a:r>
          <a:r>
            <a:rPr lang="tr-TR" sz="2800" b="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9A2A5C44-4521-4E69-A6B7-57EEC5518249}" type="parTrans" cxnId="{32877A77-A522-48B0-9E28-768D66D6A620}">
      <dgm:prSet/>
      <dgm:spPr/>
      <dgm:t>
        <a:bodyPr/>
        <a:lstStyle/>
        <a:p>
          <a:endParaRPr lang="tr-TR"/>
        </a:p>
      </dgm:t>
    </dgm:pt>
    <dgm:pt modelId="{62899D51-9E4D-4F4C-B060-FBA6D8EBBD87}" type="sibTrans" cxnId="{32877A77-A522-48B0-9E28-768D66D6A620}">
      <dgm:prSet/>
      <dgm:spPr/>
      <dgm:t>
        <a:bodyPr/>
        <a:lstStyle/>
        <a:p>
          <a:endParaRPr lang="tr-TR"/>
        </a:p>
      </dgm:t>
    </dgm:pt>
    <dgm:pt modelId="{6A47FCC0-3555-440D-9BA6-498C8C0A1FDB}" type="pres">
      <dgm:prSet presAssocID="{86B60191-CE9C-4398-8B35-AE49C3FEE77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6C41DAC8-7217-4858-BB11-2EE6610D3824}" type="pres">
      <dgm:prSet presAssocID="{E77E7D48-0822-4873-9DD3-9ED119CC7380}" presName="comp" presStyleCnt="0"/>
      <dgm:spPr/>
    </dgm:pt>
    <dgm:pt modelId="{69262D63-297E-427F-85B0-A2C5057C9F6C}" type="pres">
      <dgm:prSet presAssocID="{E77E7D48-0822-4873-9DD3-9ED119CC7380}" presName="box" presStyleLbl="node1" presStyleIdx="0" presStyleCnt="2" custScaleX="91330" custLinFactNeighborX="1018" custLinFactNeighborY="2535"/>
      <dgm:spPr/>
      <dgm:t>
        <a:bodyPr/>
        <a:lstStyle/>
        <a:p>
          <a:endParaRPr lang="tr-TR"/>
        </a:p>
      </dgm:t>
    </dgm:pt>
    <dgm:pt modelId="{1FFB4851-B14C-4B7E-9096-E8496A115C8A}" type="pres">
      <dgm:prSet presAssocID="{E77E7D48-0822-4873-9DD3-9ED119CC7380}" presName="img" presStyleLbl="fgImgPlace1" presStyleIdx="0" presStyleCnt="2" custScaleX="115935" custScaleY="155450" custLinFactNeighborX="-4146" custLinFactNeighborY="730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3EADD11-6B28-44F3-8391-7C420B324356}" type="pres">
      <dgm:prSet presAssocID="{E77E7D48-0822-4873-9DD3-9ED119CC7380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B22CB09-93B4-411F-808D-E01994A8021C}" type="pres">
      <dgm:prSet presAssocID="{C181A3F8-502C-469F-8FA2-189375C78769}" presName="spacer" presStyleCnt="0"/>
      <dgm:spPr/>
    </dgm:pt>
    <dgm:pt modelId="{A5E85BEB-7E83-41C1-862B-E5F9F7CD17A1}" type="pres">
      <dgm:prSet presAssocID="{92F3422C-1063-49C2-9010-DA57B38A8C62}" presName="comp" presStyleCnt="0"/>
      <dgm:spPr/>
    </dgm:pt>
    <dgm:pt modelId="{D4C952BC-C3F5-45EB-AE87-C8F3806244EC}" type="pres">
      <dgm:prSet presAssocID="{92F3422C-1063-49C2-9010-DA57B38A8C62}" presName="box" presStyleLbl="node1" presStyleIdx="1" presStyleCnt="2" custScaleX="94522" custLinFactNeighborX="544" custLinFactNeighborY="-1092"/>
      <dgm:spPr/>
      <dgm:t>
        <a:bodyPr/>
        <a:lstStyle/>
        <a:p>
          <a:endParaRPr lang="tr-TR"/>
        </a:p>
      </dgm:t>
    </dgm:pt>
    <dgm:pt modelId="{AB8FC75F-9C83-41AA-8CDB-F3B0986E1E75}" type="pres">
      <dgm:prSet presAssocID="{92F3422C-1063-49C2-9010-DA57B38A8C62}" presName="img" presStyleLbl="fgImgPlace1" presStyleIdx="1" presStyleCnt="2" custScaleX="120485" custScaleY="167806" custLinFactNeighborX="-27211" custLinFactNeighborY="409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40FDBFF-784A-4B5E-B1BA-E18AA9730270}" type="pres">
      <dgm:prSet presAssocID="{92F3422C-1063-49C2-9010-DA57B38A8C62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1F7D29DB-4625-4D1A-B320-D71DC56B62D6}" type="presOf" srcId="{E77E7D48-0822-4873-9DD3-9ED119CC7380}" destId="{73EADD11-6B28-44F3-8391-7C420B324356}" srcOrd="1" destOrd="0" presId="urn:microsoft.com/office/officeart/2005/8/layout/vList4#7"/>
    <dgm:cxn modelId="{594E7AB6-4271-449E-8443-94D8000773AA}" type="presOf" srcId="{92F3422C-1063-49C2-9010-DA57B38A8C62}" destId="{D4C952BC-C3F5-45EB-AE87-C8F3806244EC}" srcOrd="0" destOrd="0" presId="urn:microsoft.com/office/officeart/2005/8/layout/vList4#7"/>
    <dgm:cxn modelId="{32877A77-A522-48B0-9E28-768D66D6A620}" srcId="{86B60191-CE9C-4398-8B35-AE49C3FEE776}" destId="{92F3422C-1063-49C2-9010-DA57B38A8C62}" srcOrd="1" destOrd="0" parTransId="{9A2A5C44-4521-4E69-A6B7-57EEC5518249}" sibTransId="{62899D51-9E4D-4F4C-B060-FBA6D8EBBD87}"/>
    <dgm:cxn modelId="{FF960862-0659-4DD1-A108-02C824E95E32}" type="presOf" srcId="{E77E7D48-0822-4873-9DD3-9ED119CC7380}" destId="{69262D63-297E-427F-85B0-A2C5057C9F6C}" srcOrd="0" destOrd="0" presId="urn:microsoft.com/office/officeart/2005/8/layout/vList4#7"/>
    <dgm:cxn modelId="{E643E901-219E-420D-8480-39BE5EA90835}" type="presOf" srcId="{92F3422C-1063-49C2-9010-DA57B38A8C62}" destId="{C40FDBFF-784A-4B5E-B1BA-E18AA9730270}" srcOrd="1" destOrd="0" presId="urn:microsoft.com/office/officeart/2005/8/layout/vList4#7"/>
    <dgm:cxn modelId="{BF685166-A64C-45E4-8045-CB0BBED0556B}" srcId="{86B60191-CE9C-4398-8B35-AE49C3FEE776}" destId="{E77E7D48-0822-4873-9DD3-9ED119CC7380}" srcOrd="0" destOrd="0" parTransId="{315D4F82-CE8E-4538-86A9-86B1F940B0DB}" sibTransId="{C181A3F8-502C-469F-8FA2-189375C78769}"/>
    <dgm:cxn modelId="{956FF03D-D101-4918-A767-F656138D6A09}" type="presOf" srcId="{86B60191-CE9C-4398-8B35-AE49C3FEE776}" destId="{6A47FCC0-3555-440D-9BA6-498C8C0A1FDB}" srcOrd="0" destOrd="0" presId="urn:microsoft.com/office/officeart/2005/8/layout/vList4#7"/>
    <dgm:cxn modelId="{A3BC279B-85AC-4087-A0A5-81B9E910AB5C}" type="presParOf" srcId="{6A47FCC0-3555-440D-9BA6-498C8C0A1FDB}" destId="{6C41DAC8-7217-4858-BB11-2EE6610D3824}" srcOrd="0" destOrd="0" presId="urn:microsoft.com/office/officeart/2005/8/layout/vList4#7"/>
    <dgm:cxn modelId="{4127131C-1A6B-446D-BA87-6547C10F89BB}" type="presParOf" srcId="{6C41DAC8-7217-4858-BB11-2EE6610D3824}" destId="{69262D63-297E-427F-85B0-A2C5057C9F6C}" srcOrd="0" destOrd="0" presId="urn:microsoft.com/office/officeart/2005/8/layout/vList4#7"/>
    <dgm:cxn modelId="{274DAFA2-1A34-4B38-B8B9-AF510CA19E68}" type="presParOf" srcId="{6C41DAC8-7217-4858-BB11-2EE6610D3824}" destId="{1FFB4851-B14C-4B7E-9096-E8496A115C8A}" srcOrd="1" destOrd="0" presId="urn:microsoft.com/office/officeart/2005/8/layout/vList4#7"/>
    <dgm:cxn modelId="{43AAA187-8100-4ACB-94EE-D57643F11671}" type="presParOf" srcId="{6C41DAC8-7217-4858-BB11-2EE6610D3824}" destId="{73EADD11-6B28-44F3-8391-7C420B324356}" srcOrd="2" destOrd="0" presId="urn:microsoft.com/office/officeart/2005/8/layout/vList4#7"/>
    <dgm:cxn modelId="{9BF3FF73-5CDB-4AD3-B70D-ACE9570761F6}" type="presParOf" srcId="{6A47FCC0-3555-440D-9BA6-498C8C0A1FDB}" destId="{6B22CB09-93B4-411F-808D-E01994A8021C}" srcOrd="1" destOrd="0" presId="urn:microsoft.com/office/officeart/2005/8/layout/vList4#7"/>
    <dgm:cxn modelId="{3A7FF904-26FF-4DAE-B4E7-3C2DA2AF91B3}" type="presParOf" srcId="{6A47FCC0-3555-440D-9BA6-498C8C0A1FDB}" destId="{A5E85BEB-7E83-41C1-862B-E5F9F7CD17A1}" srcOrd="2" destOrd="0" presId="urn:microsoft.com/office/officeart/2005/8/layout/vList4#7"/>
    <dgm:cxn modelId="{B55D6221-07CF-48B3-A97B-8B2A8F3F9CA9}" type="presParOf" srcId="{A5E85BEB-7E83-41C1-862B-E5F9F7CD17A1}" destId="{D4C952BC-C3F5-45EB-AE87-C8F3806244EC}" srcOrd="0" destOrd="0" presId="urn:microsoft.com/office/officeart/2005/8/layout/vList4#7"/>
    <dgm:cxn modelId="{F6FE465F-419E-418B-A15F-AEBEB380F85E}" type="presParOf" srcId="{A5E85BEB-7E83-41C1-862B-E5F9F7CD17A1}" destId="{AB8FC75F-9C83-41AA-8CDB-F3B0986E1E75}" srcOrd="1" destOrd="0" presId="urn:microsoft.com/office/officeart/2005/8/layout/vList4#7"/>
    <dgm:cxn modelId="{07E9B5FF-9265-45E6-9435-2F128C3B84D3}" type="presParOf" srcId="{A5E85BEB-7E83-41C1-862B-E5F9F7CD17A1}" destId="{C40FDBFF-784A-4B5E-B1BA-E18AA9730270}" srcOrd="2" destOrd="0" presId="urn:microsoft.com/office/officeart/2005/8/layout/vList4#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65BFD65-E683-4A3F-915D-7CB839FDD540}" type="doc">
      <dgm:prSet loTypeId="urn:microsoft.com/office/officeart/2005/8/layout/arrow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1065B4A8-EF5E-4897-9267-C1A94AF5C25E}">
      <dgm:prSet phldrT="[Metin]" custT="1"/>
      <dgm:spPr/>
      <dgm:t>
        <a:bodyPr/>
        <a:lstStyle/>
        <a:p>
          <a:r>
            <a:rPr lang="tr-TR" sz="2800" dirty="0" smtClean="0"/>
            <a:t>Preschool </a:t>
          </a:r>
        </a:p>
        <a:p>
          <a:r>
            <a:rPr lang="tr-TR" sz="2800" dirty="0" err="1" smtClean="0"/>
            <a:t>teachers</a:t>
          </a:r>
          <a:endParaRPr lang="tr-TR" sz="2800" dirty="0"/>
        </a:p>
      </dgm:t>
    </dgm:pt>
    <dgm:pt modelId="{A2BB80CD-47B5-4219-8612-9D4B61AEE053}" type="parTrans" cxnId="{58D37141-36F2-4456-BC18-59E825078CCE}">
      <dgm:prSet/>
      <dgm:spPr/>
      <dgm:t>
        <a:bodyPr/>
        <a:lstStyle/>
        <a:p>
          <a:endParaRPr lang="tr-TR"/>
        </a:p>
      </dgm:t>
    </dgm:pt>
    <dgm:pt modelId="{2BCD152B-C479-4210-BFC6-6DBFD058B4B6}" type="sibTrans" cxnId="{58D37141-36F2-4456-BC18-59E825078CCE}">
      <dgm:prSet/>
      <dgm:spPr/>
      <dgm:t>
        <a:bodyPr/>
        <a:lstStyle/>
        <a:p>
          <a:endParaRPr lang="tr-TR"/>
        </a:p>
      </dgm:t>
    </dgm:pt>
    <dgm:pt modelId="{5ED653E0-A6D7-403E-B173-52DF6261CD82}">
      <dgm:prSet phldrT="[Metin]" custT="1"/>
      <dgm:spPr/>
      <dgm:t>
        <a:bodyPr/>
        <a:lstStyle/>
        <a:p>
          <a:r>
            <a:rPr lang="tr-TR" sz="2800" dirty="0" smtClean="0"/>
            <a:t>Preschool </a:t>
          </a:r>
          <a:r>
            <a:rPr lang="tr-TR" sz="2800" dirty="0" err="1" smtClean="0"/>
            <a:t>children</a:t>
          </a:r>
          <a:r>
            <a:rPr lang="tr-TR" sz="2800" dirty="0" smtClean="0"/>
            <a:t> </a:t>
          </a:r>
        </a:p>
        <a:p>
          <a:r>
            <a:rPr lang="tr-TR" sz="2800" dirty="0" smtClean="0"/>
            <a:t>(48-66 </a:t>
          </a:r>
          <a:r>
            <a:rPr lang="tr-TR" sz="2800" dirty="0" err="1" smtClean="0"/>
            <a:t>months</a:t>
          </a:r>
          <a:r>
            <a:rPr lang="tr-TR" sz="2800" dirty="0" smtClean="0"/>
            <a:t>)</a:t>
          </a:r>
          <a:endParaRPr lang="tr-TR" sz="2800" dirty="0"/>
        </a:p>
      </dgm:t>
    </dgm:pt>
    <dgm:pt modelId="{2656C2E6-9116-436C-BDD8-75C2B4CF3259}" type="parTrans" cxnId="{8965EC71-8B90-4A95-959E-03A21E62EFFB}">
      <dgm:prSet/>
      <dgm:spPr/>
      <dgm:t>
        <a:bodyPr/>
        <a:lstStyle/>
        <a:p>
          <a:endParaRPr lang="tr-TR"/>
        </a:p>
      </dgm:t>
    </dgm:pt>
    <dgm:pt modelId="{11B03433-201D-45D4-9C4D-441E74C14055}" type="sibTrans" cxnId="{8965EC71-8B90-4A95-959E-03A21E62EFFB}">
      <dgm:prSet/>
      <dgm:spPr/>
      <dgm:t>
        <a:bodyPr/>
        <a:lstStyle/>
        <a:p>
          <a:endParaRPr lang="tr-TR"/>
        </a:p>
      </dgm:t>
    </dgm:pt>
    <dgm:pt modelId="{8849CD6D-49CC-412A-862A-FCC6968BECE5}">
      <dgm:prSet/>
      <dgm:spPr/>
      <dgm:t>
        <a:bodyPr/>
        <a:lstStyle/>
        <a:p>
          <a:endParaRPr lang="tr-TR" dirty="0"/>
        </a:p>
      </dgm:t>
    </dgm:pt>
    <dgm:pt modelId="{8F57577B-4A1D-4D4A-9715-A5FDF2E85FC3}" type="parTrans" cxnId="{6B7C2551-1D1C-44A2-B9B6-D1C34961965D}">
      <dgm:prSet/>
      <dgm:spPr/>
      <dgm:t>
        <a:bodyPr/>
        <a:lstStyle/>
        <a:p>
          <a:endParaRPr lang="tr-TR"/>
        </a:p>
      </dgm:t>
    </dgm:pt>
    <dgm:pt modelId="{4EFDF0BD-1AAE-48B6-8BE0-A45ACBFBB9DA}" type="sibTrans" cxnId="{6B7C2551-1D1C-44A2-B9B6-D1C34961965D}">
      <dgm:prSet/>
      <dgm:spPr/>
      <dgm:t>
        <a:bodyPr/>
        <a:lstStyle/>
        <a:p>
          <a:endParaRPr lang="tr-TR"/>
        </a:p>
      </dgm:t>
    </dgm:pt>
    <dgm:pt modelId="{44E4BB9E-AC45-4844-BA96-525737A02924}">
      <dgm:prSet/>
      <dgm:spPr/>
      <dgm:t>
        <a:bodyPr/>
        <a:lstStyle/>
        <a:p>
          <a:endParaRPr lang="tr-TR"/>
        </a:p>
      </dgm:t>
    </dgm:pt>
    <dgm:pt modelId="{BBC6B993-C48A-4B13-B611-E7A6D4226631}" type="parTrans" cxnId="{A5C27E20-6513-4FBA-AD5D-C85C8DCB5962}">
      <dgm:prSet/>
      <dgm:spPr/>
      <dgm:t>
        <a:bodyPr/>
        <a:lstStyle/>
        <a:p>
          <a:endParaRPr lang="tr-TR"/>
        </a:p>
      </dgm:t>
    </dgm:pt>
    <dgm:pt modelId="{71A4E15A-0125-45F3-8BA2-40E9D4BDDA92}" type="sibTrans" cxnId="{A5C27E20-6513-4FBA-AD5D-C85C8DCB5962}">
      <dgm:prSet/>
      <dgm:spPr/>
      <dgm:t>
        <a:bodyPr/>
        <a:lstStyle/>
        <a:p>
          <a:endParaRPr lang="tr-TR"/>
        </a:p>
      </dgm:t>
    </dgm:pt>
    <dgm:pt modelId="{63EB371B-C77A-4932-8A83-7678BDEA6C5A}">
      <dgm:prSet/>
      <dgm:spPr/>
      <dgm:t>
        <a:bodyPr/>
        <a:lstStyle/>
        <a:p>
          <a:endParaRPr lang="tr-TR" dirty="0"/>
        </a:p>
      </dgm:t>
    </dgm:pt>
    <dgm:pt modelId="{362256ED-5EA1-4C4A-A1AD-1F699819DDAC}" type="parTrans" cxnId="{A5740707-2FD1-4784-B2C0-4BC717A11349}">
      <dgm:prSet/>
      <dgm:spPr/>
      <dgm:t>
        <a:bodyPr/>
        <a:lstStyle/>
        <a:p>
          <a:endParaRPr lang="tr-TR"/>
        </a:p>
      </dgm:t>
    </dgm:pt>
    <dgm:pt modelId="{29804A86-C38F-4497-8A1F-0652258ADF82}" type="sibTrans" cxnId="{A5740707-2FD1-4784-B2C0-4BC717A11349}">
      <dgm:prSet/>
      <dgm:spPr/>
      <dgm:t>
        <a:bodyPr/>
        <a:lstStyle/>
        <a:p>
          <a:endParaRPr lang="tr-TR"/>
        </a:p>
      </dgm:t>
    </dgm:pt>
    <dgm:pt modelId="{BDB98F39-E542-4565-B346-7A5AB4FA5714}" type="pres">
      <dgm:prSet presAssocID="{C65BFD65-E683-4A3F-915D-7CB839FDD540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3B436C9D-1827-454C-A215-2D425ECBF5E6}" type="pres">
      <dgm:prSet presAssocID="{C65BFD65-E683-4A3F-915D-7CB839FDD540}" presName="ribbon" presStyleLbl="node1" presStyleIdx="0" presStyleCnt="1"/>
      <dgm:spPr/>
      <dgm:t>
        <a:bodyPr/>
        <a:lstStyle/>
        <a:p>
          <a:endParaRPr lang="tr-TR"/>
        </a:p>
      </dgm:t>
    </dgm:pt>
    <dgm:pt modelId="{094F4EF2-2DCA-4823-9D81-235CC119B4C8}" type="pres">
      <dgm:prSet presAssocID="{C65BFD65-E683-4A3F-915D-7CB839FDD540}" presName="leftArrowText" presStyleLbl="node1" presStyleIdx="0" presStyleCnt="1" custScaleX="10731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4EC5CF8-3EC5-43AF-B56A-DD2AA382469B}" type="pres">
      <dgm:prSet presAssocID="{C65BFD65-E683-4A3F-915D-7CB839FDD540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25E9E0DB-3B57-4096-A8FD-DAEA57836FED}" type="presOf" srcId="{C65BFD65-E683-4A3F-915D-7CB839FDD540}" destId="{BDB98F39-E542-4565-B346-7A5AB4FA5714}" srcOrd="0" destOrd="0" presId="urn:microsoft.com/office/officeart/2005/8/layout/arrow6"/>
    <dgm:cxn modelId="{D04C925E-4570-45FE-BE74-1439CAB6C9FE}" type="presOf" srcId="{5ED653E0-A6D7-403E-B173-52DF6261CD82}" destId="{94EC5CF8-3EC5-43AF-B56A-DD2AA382469B}" srcOrd="0" destOrd="0" presId="urn:microsoft.com/office/officeart/2005/8/layout/arrow6"/>
    <dgm:cxn modelId="{8965EC71-8B90-4A95-959E-03A21E62EFFB}" srcId="{C65BFD65-E683-4A3F-915D-7CB839FDD540}" destId="{5ED653E0-A6D7-403E-B173-52DF6261CD82}" srcOrd="1" destOrd="0" parTransId="{2656C2E6-9116-436C-BDD8-75C2B4CF3259}" sibTransId="{11B03433-201D-45D4-9C4D-441E74C14055}"/>
    <dgm:cxn modelId="{6B7C2551-1D1C-44A2-B9B6-D1C34961965D}" srcId="{C65BFD65-E683-4A3F-915D-7CB839FDD540}" destId="{8849CD6D-49CC-412A-862A-FCC6968BECE5}" srcOrd="2" destOrd="0" parTransId="{8F57577B-4A1D-4D4A-9715-A5FDF2E85FC3}" sibTransId="{4EFDF0BD-1AAE-48B6-8BE0-A45ACBFBB9DA}"/>
    <dgm:cxn modelId="{A5C27E20-6513-4FBA-AD5D-C85C8DCB5962}" srcId="{C65BFD65-E683-4A3F-915D-7CB839FDD540}" destId="{44E4BB9E-AC45-4844-BA96-525737A02924}" srcOrd="3" destOrd="0" parTransId="{BBC6B993-C48A-4B13-B611-E7A6D4226631}" sibTransId="{71A4E15A-0125-45F3-8BA2-40E9D4BDDA92}"/>
    <dgm:cxn modelId="{7F02F839-8B13-437B-87A8-0CC339BADC96}" type="presOf" srcId="{1065B4A8-EF5E-4897-9267-C1A94AF5C25E}" destId="{094F4EF2-2DCA-4823-9D81-235CC119B4C8}" srcOrd="0" destOrd="0" presId="urn:microsoft.com/office/officeart/2005/8/layout/arrow6"/>
    <dgm:cxn modelId="{A5740707-2FD1-4784-B2C0-4BC717A11349}" srcId="{C65BFD65-E683-4A3F-915D-7CB839FDD540}" destId="{63EB371B-C77A-4932-8A83-7678BDEA6C5A}" srcOrd="4" destOrd="0" parTransId="{362256ED-5EA1-4C4A-A1AD-1F699819DDAC}" sibTransId="{29804A86-C38F-4497-8A1F-0652258ADF82}"/>
    <dgm:cxn modelId="{58D37141-36F2-4456-BC18-59E825078CCE}" srcId="{C65BFD65-E683-4A3F-915D-7CB839FDD540}" destId="{1065B4A8-EF5E-4897-9267-C1A94AF5C25E}" srcOrd="0" destOrd="0" parTransId="{A2BB80CD-47B5-4219-8612-9D4B61AEE053}" sibTransId="{2BCD152B-C479-4210-BFC6-6DBFD058B4B6}"/>
    <dgm:cxn modelId="{98DB5290-4C28-46F3-A611-E413C1B119BE}" type="presParOf" srcId="{BDB98F39-E542-4565-B346-7A5AB4FA5714}" destId="{3B436C9D-1827-454C-A215-2D425ECBF5E6}" srcOrd="0" destOrd="0" presId="urn:microsoft.com/office/officeart/2005/8/layout/arrow6"/>
    <dgm:cxn modelId="{E20DF560-99C8-4D1B-AAA1-23D4415EF0D3}" type="presParOf" srcId="{BDB98F39-E542-4565-B346-7A5AB4FA5714}" destId="{094F4EF2-2DCA-4823-9D81-235CC119B4C8}" srcOrd="1" destOrd="0" presId="urn:microsoft.com/office/officeart/2005/8/layout/arrow6"/>
    <dgm:cxn modelId="{2437BA5A-779E-4036-923F-95B64AD37C63}" type="presParOf" srcId="{BDB98F39-E542-4565-B346-7A5AB4FA5714}" destId="{94EC5CF8-3EC5-43AF-B56A-DD2AA382469B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6E4E537-BEFE-4BB5-B1C1-68D94900752A}" type="doc">
      <dgm:prSet loTypeId="urn:microsoft.com/office/officeart/2005/8/layout/vList4#8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A7EE554B-3B89-4D72-B105-9ABF8EC673E9}">
      <dgm:prSet phldrT="[Metin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3200" dirty="0" smtClean="0"/>
            <a:t>Grand National Assembly of Turkey</a:t>
          </a:r>
          <a:endParaRPr lang="tr-TR" sz="3200" b="1" dirty="0" smtClean="0"/>
        </a:p>
      </dgm:t>
    </dgm:pt>
    <dgm:pt modelId="{C934101C-ACC0-43F3-97E2-DC1ABAAA22D6}" type="parTrans" cxnId="{FC00B91F-4651-47F8-A4C8-F09DD5CC343E}">
      <dgm:prSet/>
      <dgm:spPr/>
      <dgm:t>
        <a:bodyPr/>
        <a:lstStyle/>
        <a:p>
          <a:endParaRPr lang="tr-TR"/>
        </a:p>
      </dgm:t>
    </dgm:pt>
    <dgm:pt modelId="{DE90F6E9-8693-47E3-A51F-4289B323CB64}" type="sibTrans" cxnId="{FC00B91F-4651-47F8-A4C8-F09DD5CC343E}">
      <dgm:prSet/>
      <dgm:spPr/>
      <dgm:t>
        <a:bodyPr/>
        <a:lstStyle/>
        <a:p>
          <a:endParaRPr lang="tr-TR"/>
        </a:p>
      </dgm:t>
    </dgm:pt>
    <dgm:pt modelId="{CBB9923B-368A-4C94-AC55-960C4D5E7050}">
      <dgm:prSet phldrT="[Metin]" custT="1"/>
      <dgm:spPr/>
      <dgm:t>
        <a:bodyPr/>
        <a:lstStyle/>
        <a:p>
          <a:r>
            <a:rPr lang="en-US" sz="3200" dirty="0" smtClean="0"/>
            <a:t>Turkey Combating Soil Erosion, Reforestation and Habitats (TEMA) Ankara Representative</a:t>
          </a:r>
          <a:endParaRPr lang="tr-TR" sz="3200" b="1" dirty="0"/>
        </a:p>
      </dgm:t>
    </dgm:pt>
    <dgm:pt modelId="{A3A13318-3866-470D-B9A4-E90F8B63AE96}" type="parTrans" cxnId="{CFC193BC-0A6D-4A48-9111-D5F68C3AE756}">
      <dgm:prSet/>
      <dgm:spPr/>
      <dgm:t>
        <a:bodyPr/>
        <a:lstStyle/>
        <a:p>
          <a:endParaRPr lang="tr-TR"/>
        </a:p>
      </dgm:t>
    </dgm:pt>
    <dgm:pt modelId="{98AE0585-6A3C-424B-AECF-4959B731BDC5}" type="sibTrans" cxnId="{CFC193BC-0A6D-4A48-9111-D5F68C3AE756}">
      <dgm:prSet/>
      <dgm:spPr/>
      <dgm:t>
        <a:bodyPr/>
        <a:lstStyle/>
        <a:p>
          <a:endParaRPr lang="tr-TR"/>
        </a:p>
      </dgm:t>
    </dgm:pt>
    <dgm:pt modelId="{9B7A8950-4F47-475D-AA5B-43B1E4F31D77}">
      <dgm:prSet custT="1"/>
      <dgm:spPr/>
      <dgm:t>
        <a:bodyPr/>
        <a:lstStyle/>
        <a:p>
          <a:r>
            <a:rPr lang="tr-TR" sz="3200" dirty="0" smtClean="0"/>
            <a:t>Kızılcahamam </a:t>
          </a:r>
          <a:r>
            <a:rPr lang="tr-TR" sz="3200" dirty="0" err="1" smtClean="0"/>
            <a:t>District</a:t>
          </a:r>
          <a:r>
            <a:rPr lang="tr-TR" sz="3200" dirty="0" smtClean="0"/>
            <a:t> </a:t>
          </a:r>
          <a:r>
            <a:rPr lang="tr-TR" sz="3200" dirty="0" err="1" smtClean="0"/>
            <a:t>Health</a:t>
          </a:r>
          <a:r>
            <a:rPr lang="tr-TR" sz="3200" dirty="0" smtClean="0"/>
            <a:t> </a:t>
          </a:r>
          <a:r>
            <a:rPr lang="tr-TR" sz="3200" dirty="0" err="1" smtClean="0"/>
            <a:t>Directorate</a:t>
          </a:r>
          <a:endParaRPr lang="tr-TR" sz="3200" b="1" dirty="0"/>
        </a:p>
      </dgm:t>
    </dgm:pt>
    <dgm:pt modelId="{1EADFEA9-A2D8-48BC-804D-CFF47164B6CC}" type="parTrans" cxnId="{578DBE20-52B4-4148-9DF8-2EAA00266ABC}">
      <dgm:prSet/>
      <dgm:spPr/>
      <dgm:t>
        <a:bodyPr/>
        <a:lstStyle/>
        <a:p>
          <a:endParaRPr lang="tr-TR"/>
        </a:p>
      </dgm:t>
    </dgm:pt>
    <dgm:pt modelId="{6101A7DF-F4F4-434B-A092-16257EF57DFE}" type="sibTrans" cxnId="{578DBE20-52B4-4148-9DF8-2EAA00266ABC}">
      <dgm:prSet/>
      <dgm:spPr/>
      <dgm:t>
        <a:bodyPr/>
        <a:lstStyle/>
        <a:p>
          <a:endParaRPr lang="tr-TR"/>
        </a:p>
      </dgm:t>
    </dgm:pt>
    <dgm:pt modelId="{F9B4AAE6-45A1-4B81-B790-04EB16CA527B}">
      <dgm:prSet custT="1"/>
      <dgm:spPr/>
      <dgm:t>
        <a:bodyPr/>
        <a:lstStyle/>
        <a:p>
          <a:r>
            <a:rPr lang="tr-TR" sz="3200" dirty="0" smtClean="0"/>
            <a:t>Kızılcahamam </a:t>
          </a:r>
          <a:r>
            <a:rPr lang="tr-TR" sz="3200" dirty="0" err="1" smtClean="0"/>
            <a:t>Municipality</a:t>
          </a:r>
          <a:endParaRPr lang="tr-TR" sz="3200" b="1" dirty="0"/>
        </a:p>
      </dgm:t>
    </dgm:pt>
    <dgm:pt modelId="{3779827F-3109-4CA8-B352-F8418DE19AF3}" type="sibTrans" cxnId="{9BA3A2D9-8691-4EDB-8FA5-2D8E77D7C230}">
      <dgm:prSet/>
      <dgm:spPr/>
      <dgm:t>
        <a:bodyPr/>
        <a:lstStyle/>
        <a:p>
          <a:endParaRPr lang="tr-TR"/>
        </a:p>
      </dgm:t>
    </dgm:pt>
    <dgm:pt modelId="{F3F32459-F715-4A54-9F90-D67F8327E1DC}" type="parTrans" cxnId="{9BA3A2D9-8691-4EDB-8FA5-2D8E77D7C230}">
      <dgm:prSet/>
      <dgm:spPr/>
      <dgm:t>
        <a:bodyPr/>
        <a:lstStyle/>
        <a:p>
          <a:endParaRPr lang="tr-TR"/>
        </a:p>
      </dgm:t>
    </dgm:pt>
    <dgm:pt modelId="{8A044B7B-EA00-4B39-8861-AC27F1565A91}" type="pres">
      <dgm:prSet presAssocID="{66E4E537-BEFE-4BB5-B1C1-68D94900752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EEDDAC8-401E-47A7-B807-D658CC70B4E6}" type="pres">
      <dgm:prSet presAssocID="{A7EE554B-3B89-4D72-B105-9ABF8EC673E9}" presName="comp" presStyleCnt="0"/>
      <dgm:spPr/>
    </dgm:pt>
    <dgm:pt modelId="{B7A8539A-43B8-4CFD-8916-6DD08642E4A0}" type="pres">
      <dgm:prSet presAssocID="{A7EE554B-3B89-4D72-B105-9ABF8EC673E9}" presName="box" presStyleLbl="node1" presStyleIdx="0" presStyleCnt="4" custScaleX="100000" custLinFactNeighborX="-8222" custLinFactNeighborY="-6853"/>
      <dgm:spPr/>
      <dgm:t>
        <a:bodyPr/>
        <a:lstStyle/>
        <a:p>
          <a:endParaRPr lang="tr-TR"/>
        </a:p>
      </dgm:t>
    </dgm:pt>
    <dgm:pt modelId="{521F142E-E3A0-441A-B701-19157B84D718}" type="pres">
      <dgm:prSet presAssocID="{A7EE554B-3B89-4D72-B105-9ABF8EC673E9}" presName="img" presStyleLbl="fgImgPlace1" presStyleIdx="0" presStyleCnt="4" custScaleX="65912" custScaleY="118244" custLinFactNeighborX="-8343" custLinFactNeighborY="40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04F85991-2773-4805-978E-468A734054FC}" type="pres">
      <dgm:prSet presAssocID="{A7EE554B-3B89-4D72-B105-9ABF8EC673E9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659FD27-C32B-41C2-8F11-A603694A48F0}" type="pres">
      <dgm:prSet presAssocID="{DE90F6E9-8693-47E3-A51F-4289B323CB64}" presName="spacer" presStyleCnt="0"/>
      <dgm:spPr/>
    </dgm:pt>
    <dgm:pt modelId="{51472183-D7FC-42D1-AFF6-A0324CE4B85C}" type="pres">
      <dgm:prSet presAssocID="{CBB9923B-368A-4C94-AC55-960C4D5E7050}" presName="comp" presStyleCnt="0"/>
      <dgm:spPr/>
    </dgm:pt>
    <dgm:pt modelId="{40D34959-6869-4091-AB99-F2FDEC1C77D3}" type="pres">
      <dgm:prSet presAssocID="{CBB9923B-368A-4C94-AC55-960C4D5E7050}" presName="box" presStyleLbl="node1" presStyleIdx="1" presStyleCnt="4"/>
      <dgm:spPr/>
      <dgm:t>
        <a:bodyPr/>
        <a:lstStyle/>
        <a:p>
          <a:endParaRPr lang="tr-TR"/>
        </a:p>
      </dgm:t>
    </dgm:pt>
    <dgm:pt modelId="{B40BA5ED-CF96-434D-9C47-F6732E9265F0}" type="pres">
      <dgm:prSet presAssocID="{CBB9923B-368A-4C94-AC55-960C4D5E7050}" presName="img" presStyleLbl="fgImgPlace1" presStyleIdx="1" presStyleCnt="4" custScaleX="66725" custScaleY="122708" custLinFactNeighborX="-7502" custLinFactNeighborY="0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F0DD1747-ADC3-4DC5-9FF6-B656695D71BA}" type="pres">
      <dgm:prSet presAssocID="{CBB9923B-368A-4C94-AC55-960C4D5E7050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F2AC349-D4FC-4759-8FCC-5A3940213A3C}" type="pres">
      <dgm:prSet presAssocID="{98AE0585-6A3C-424B-AECF-4959B731BDC5}" presName="spacer" presStyleCnt="0"/>
      <dgm:spPr/>
    </dgm:pt>
    <dgm:pt modelId="{C1D17AF1-0CDC-4007-95B0-86F524874AB4}" type="pres">
      <dgm:prSet presAssocID="{F9B4AAE6-45A1-4B81-B790-04EB16CA527B}" presName="comp" presStyleCnt="0"/>
      <dgm:spPr/>
    </dgm:pt>
    <dgm:pt modelId="{3496147E-DB5B-42CB-A166-07A26475C1C7}" type="pres">
      <dgm:prSet presAssocID="{F9B4AAE6-45A1-4B81-B790-04EB16CA527B}" presName="box" presStyleLbl="node1" presStyleIdx="2" presStyleCnt="4"/>
      <dgm:spPr/>
      <dgm:t>
        <a:bodyPr/>
        <a:lstStyle/>
        <a:p>
          <a:endParaRPr lang="tr-TR"/>
        </a:p>
      </dgm:t>
    </dgm:pt>
    <dgm:pt modelId="{C5BE8448-89B0-4FDD-BC93-56289448E4FF}" type="pres">
      <dgm:prSet presAssocID="{F9B4AAE6-45A1-4B81-B790-04EB16CA527B}" presName="img" presStyleLbl="fgImgPlace1" presStyleIdx="2" presStyleCnt="4" custScaleX="64230" custScaleY="117250" custLinFactNeighborX="-7502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FBDA60EA-49A0-438E-89D3-122919F1C4DE}" type="pres">
      <dgm:prSet presAssocID="{F9B4AAE6-45A1-4B81-B790-04EB16CA527B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8C36CAA-7F32-4E32-82CC-AA6F9F5ACC49}" type="pres">
      <dgm:prSet presAssocID="{3779827F-3109-4CA8-B352-F8418DE19AF3}" presName="spacer" presStyleCnt="0"/>
      <dgm:spPr/>
    </dgm:pt>
    <dgm:pt modelId="{069FCDE0-9FC2-4225-B595-1DFE3D338DB8}" type="pres">
      <dgm:prSet presAssocID="{9B7A8950-4F47-475D-AA5B-43B1E4F31D77}" presName="comp" presStyleCnt="0"/>
      <dgm:spPr/>
    </dgm:pt>
    <dgm:pt modelId="{B777E225-6579-46C1-BBA8-E92B2E597283}" type="pres">
      <dgm:prSet presAssocID="{9B7A8950-4F47-475D-AA5B-43B1E4F31D77}" presName="box" presStyleLbl="node1" presStyleIdx="3" presStyleCnt="4"/>
      <dgm:spPr/>
      <dgm:t>
        <a:bodyPr/>
        <a:lstStyle/>
        <a:p>
          <a:endParaRPr lang="tr-TR"/>
        </a:p>
      </dgm:t>
    </dgm:pt>
    <dgm:pt modelId="{2DB0D8D9-6849-4479-AE87-FF8E2B4EA2CC}" type="pres">
      <dgm:prSet presAssocID="{9B7A8950-4F47-475D-AA5B-43B1E4F31D77}" presName="img" presStyleLbl="fgImgPlace1" presStyleIdx="3" presStyleCnt="4" custScaleX="76909" custScaleY="152441" custLinFactNeighborX="-13954" custLinFactNeighborY="1375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DEC2B40C-46E3-4519-9EE1-1A67F2D44031}" type="pres">
      <dgm:prSet presAssocID="{9B7A8950-4F47-475D-AA5B-43B1E4F31D77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78692D1F-FB28-42B1-8B6F-AF4111BDE397}" type="presOf" srcId="{F9B4AAE6-45A1-4B81-B790-04EB16CA527B}" destId="{3496147E-DB5B-42CB-A166-07A26475C1C7}" srcOrd="0" destOrd="0" presId="urn:microsoft.com/office/officeart/2005/8/layout/vList4#8"/>
    <dgm:cxn modelId="{728630AE-88EE-46E5-AE58-17015688CB5F}" type="presOf" srcId="{A7EE554B-3B89-4D72-B105-9ABF8EC673E9}" destId="{04F85991-2773-4805-978E-468A734054FC}" srcOrd="1" destOrd="0" presId="urn:microsoft.com/office/officeart/2005/8/layout/vList4#8"/>
    <dgm:cxn modelId="{9B520039-4FE4-4B4D-B4E1-2C27A9481D50}" type="presOf" srcId="{9B7A8950-4F47-475D-AA5B-43B1E4F31D77}" destId="{DEC2B40C-46E3-4519-9EE1-1A67F2D44031}" srcOrd="1" destOrd="0" presId="urn:microsoft.com/office/officeart/2005/8/layout/vList4#8"/>
    <dgm:cxn modelId="{FC00B91F-4651-47F8-A4C8-F09DD5CC343E}" srcId="{66E4E537-BEFE-4BB5-B1C1-68D94900752A}" destId="{A7EE554B-3B89-4D72-B105-9ABF8EC673E9}" srcOrd="0" destOrd="0" parTransId="{C934101C-ACC0-43F3-97E2-DC1ABAAA22D6}" sibTransId="{DE90F6E9-8693-47E3-A51F-4289B323CB64}"/>
    <dgm:cxn modelId="{4F1693FF-D94E-4720-AADA-2347F37C8C14}" type="presOf" srcId="{9B7A8950-4F47-475D-AA5B-43B1E4F31D77}" destId="{B777E225-6579-46C1-BBA8-E92B2E597283}" srcOrd="0" destOrd="0" presId="urn:microsoft.com/office/officeart/2005/8/layout/vList4#8"/>
    <dgm:cxn modelId="{C1EC7F64-D7FA-4A74-A749-2AD162743B0F}" type="presOf" srcId="{CBB9923B-368A-4C94-AC55-960C4D5E7050}" destId="{40D34959-6869-4091-AB99-F2FDEC1C77D3}" srcOrd="0" destOrd="0" presId="urn:microsoft.com/office/officeart/2005/8/layout/vList4#8"/>
    <dgm:cxn modelId="{CA7EE6D9-FD3E-4A6D-ACE5-EFB52EAB8DAB}" type="presOf" srcId="{66E4E537-BEFE-4BB5-B1C1-68D94900752A}" destId="{8A044B7B-EA00-4B39-8861-AC27F1565A91}" srcOrd="0" destOrd="0" presId="urn:microsoft.com/office/officeart/2005/8/layout/vList4#8"/>
    <dgm:cxn modelId="{E394C1DD-24B0-4CA6-9FB9-8D630B39FAE6}" type="presOf" srcId="{CBB9923B-368A-4C94-AC55-960C4D5E7050}" destId="{F0DD1747-ADC3-4DC5-9FF6-B656695D71BA}" srcOrd="1" destOrd="0" presId="urn:microsoft.com/office/officeart/2005/8/layout/vList4#8"/>
    <dgm:cxn modelId="{F7914235-C692-4106-AA89-8207DF7DAE14}" type="presOf" srcId="{A7EE554B-3B89-4D72-B105-9ABF8EC673E9}" destId="{B7A8539A-43B8-4CFD-8916-6DD08642E4A0}" srcOrd="0" destOrd="0" presId="urn:microsoft.com/office/officeart/2005/8/layout/vList4#8"/>
    <dgm:cxn modelId="{46A2FC97-F275-4681-9B7C-AEE109981049}" type="presOf" srcId="{F9B4AAE6-45A1-4B81-B790-04EB16CA527B}" destId="{FBDA60EA-49A0-438E-89D3-122919F1C4DE}" srcOrd="1" destOrd="0" presId="urn:microsoft.com/office/officeart/2005/8/layout/vList4#8"/>
    <dgm:cxn modelId="{9BA3A2D9-8691-4EDB-8FA5-2D8E77D7C230}" srcId="{66E4E537-BEFE-4BB5-B1C1-68D94900752A}" destId="{F9B4AAE6-45A1-4B81-B790-04EB16CA527B}" srcOrd="2" destOrd="0" parTransId="{F3F32459-F715-4A54-9F90-D67F8327E1DC}" sibTransId="{3779827F-3109-4CA8-B352-F8418DE19AF3}"/>
    <dgm:cxn modelId="{578DBE20-52B4-4148-9DF8-2EAA00266ABC}" srcId="{66E4E537-BEFE-4BB5-B1C1-68D94900752A}" destId="{9B7A8950-4F47-475D-AA5B-43B1E4F31D77}" srcOrd="3" destOrd="0" parTransId="{1EADFEA9-A2D8-48BC-804D-CFF47164B6CC}" sibTransId="{6101A7DF-F4F4-434B-A092-16257EF57DFE}"/>
    <dgm:cxn modelId="{CFC193BC-0A6D-4A48-9111-D5F68C3AE756}" srcId="{66E4E537-BEFE-4BB5-B1C1-68D94900752A}" destId="{CBB9923B-368A-4C94-AC55-960C4D5E7050}" srcOrd="1" destOrd="0" parTransId="{A3A13318-3866-470D-B9A4-E90F8B63AE96}" sibTransId="{98AE0585-6A3C-424B-AECF-4959B731BDC5}"/>
    <dgm:cxn modelId="{FD2E8E28-6942-4C22-98C4-1A1E4AE45738}" type="presParOf" srcId="{8A044B7B-EA00-4B39-8861-AC27F1565A91}" destId="{BEEDDAC8-401E-47A7-B807-D658CC70B4E6}" srcOrd="0" destOrd="0" presId="urn:microsoft.com/office/officeart/2005/8/layout/vList4#8"/>
    <dgm:cxn modelId="{99B99DCD-3C34-4114-B198-4801F425800A}" type="presParOf" srcId="{BEEDDAC8-401E-47A7-B807-D658CC70B4E6}" destId="{B7A8539A-43B8-4CFD-8916-6DD08642E4A0}" srcOrd="0" destOrd="0" presId="urn:microsoft.com/office/officeart/2005/8/layout/vList4#8"/>
    <dgm:cxn modelId="{4CD80D50-5645-4AF1-B481-6E8A29411842}" type="presParOf" srcId="{BEEDDAC8-401E-47A7-B807-D658CC70B4E6}" destId="{521F142E-E3A0-441A-B701-19157B84D718}" srcOrd="1" destOrd="0" presId="urn:microsoft.com/office/officeart/2005/8/layout/vList4#8"/>
    <dgm:cxn modelId="{5974BC1B-710D-40A5-8886-2077791DF308}" type="presParOf" srcId="{BEEDDAC8-401E-47A7-B807-D658CC70B4E6}" destId="{04F85991-2773-4805-978E-468A734054FC}" srcOrd="2" destOrd="0" presId="urn:microsoft.com/office/officeart/2005/8/layout/vList4#8"/>
    <dgm:cxn modelId="{CC4504F0-56E0-4909-A9B6-E1B8B367EB62}" type="presParOf" srcId="{8A044B7B-EA00-4B39-8861-AC27F1565A91}" destId="{8659FD27-C32B-41C2-8F11-A603694A48F0}" srcOrd="1" destOrd="0" presId="urn:microsoft.com/office/officeart/2005/8/layout/vList4#8"/>
    <dgm:cxn modelId="{1991E7E9-2965-48E9-AC68-75F8D311C419}" type="presParOf" srcId="{8A044B7B-EA00-4B39-8861-AC27F1565A91}" destId="{51472183-D7FC-42D1-AFF6-A0324CE4B85C}" srcOrd="2" destOrd="0" presId="urn:microsoft.com/office/officeart/2005/8/layout/vList4#8"/>
    <dgm:cxn modelId="{8119D50A-119E-4892-9552-161E7366FA6E}" type="presParOf" srcId="{51472183-D7FC-42D1-AFF6-A0324CE4B85C}" destId="{40D34959-6869-4091-AB99-F2FDEC1C77D3}" srcOrd="0" destOrd="0" presId="urn:microsoft.com/office/officeart/2005/8/layout/vList4#8"/>
    <dgm:cxn modelId="{BD6D2DAD-DF93-41D8-A176-E396156D0786}" type="presParOf" srcId="{51472183-D7FC-42D1-AFF6-A0324CE4B85C}" destId="{B40BA5ED-CF96-434D-9C47-F6732E9265F0}" srcOrd="1" destOrd="0" presId="urn:microsoft.com/office/officeart/2005/8/layout/vList4#8"/>
    <dgm:cxn modelId="{6A6492B1-DC22-452B-9CBF-E98150D467DE}" type="presParOf" srcId="{51472183-D7FC-42D1-AFF6-A0324CE4B85C}" destId="{F0DD1747-ADC3-4DC5-9FF6-B656695D71BA}" srcOrd="2" destOrd="0" presId="urn:microsoft.com/office/officeart/2005/8/layout/vList4#8"/>
    <dgm:cxn modelId="{FAD2E827-766F-432F-B036-15486F0145AB}" type="presParOf" srcId="{8A044B7B-EA00-4B39-8861-AC27F1565A91}" destId="{5F2AC349-D4FC-4759-8FCC-5A3940213A3C}" srcOrd="3" destOrd="0" presId="urn:microsoft.com/office/officeart/2005/8/layout/vList4#8"/>
    <dgm:cxn modelId="{EEE506A8-E088-4100-841E-AE1416A5E0E4}" type="presParOf" srcId="{8A044B7B-EA00-4B39-8861-AC27F1565A91}" destId="{C1D17AF1-0CDC-4007-95B0-86F524874AB4}" srcOrd="4" destOrd="0" presId="urn:microsoft.com/office/officeart/2005/8/layout/vList4#8"/>
    <dgm:cxn modelId="{83473810-E4CF-48E1-8219-0C2970EACFFF}" type="presParOf" srcId="{C1D17AF1-0CDC-4007-95B0-86F524874AB4}" destId="{3496147E-DB5B-42CB-A166-07A26475C1C7}" srcOrd="0" destOrd="0" presId="urn:microsoft.com/office/officeart/2005/8/layout/vList4#8"/>
    <dgm:cxn modelId="{E987F58A-DD4B-4526-BABA-24D6241BE072}" type="presParOf" srcId="{C1D17AF1-0CDC-4007-95B0-86F524874AB4}" destId="{C5BE8448-89B0-4FDD-BC93-56289448E4FF}" srcOrd="1" destOrd="0" presId="urn:microsoft.com/office/officeart/2005/8/layout/vList4#8"/>
    <dgm:cxn modelId="{86DF9958-A569-497B-848D-C30AB345A10B}" type="presParOf" srcId="{C1D17AF1-0CDC-4007-95B0-86F524874AB4}" destId="{FBDA60EA-49A0-438E-89D3-122919F1C4DE}" srcOrd="2" destOrd="0" presId="urn:microsoft.com/office/officeart/2005/8/layout/vList4#8"/>
    <dgm:cxn modelId="{E0C6DB8B-19ED-4C30-8D87-D50114CE42C3}" type="presParOf" srcId="{8A044B7B-EA00-4B39-8861-AC27F1565A91}" destId="{F8C36CAA-7F32-4E32-82CC-AA6F9F5ACC49}" srcOrd="5" destOrd="0" presId="urn:microsoft.com/office/officeart/2005/8/layout/vList4#8"/>
    <dgm:cxn modelId="{CE418BC6-7A7F-42DD-8628-22B1B33CF641}" type="presParOf" srcId="{8A044B7B-EA00-4B39-8861-AC27F1565A91}" destId="{069FCDE0-9FC2-4225-B595-1DFE3D338DB8}" srcOrd="6" destOrd="0" presId="urn:microsoft.com/office/officeart/2005/8/layout/vList4#8"/>
    <dgm:cxn modelId="{07F819E9-0B66-4C44-97FD-CD6117410092}" type="presParOf" srcId="{069FCDE0-9FC2-4225-B595-1DFE3D338DB8}" destId="{B777E225-6579-46C1-BBA8-E92B2E597283}" srcOrd="0" destOrd="0" presId="urn:microsoft.com/office/officeart/2005/8/layout/vList4#8"/>
    <dgm:cxn modelId="{A598F53D-09FB-4443-9727-CC70CD35293D}" type="presParOf" srcId="{069FCDE0-9FC2-4225-B595-1DFE3D338DB8}" destId="{2DB0D8D9-6849-4479-AE87-FF8E2B4EA2CC}" srcOrd="1" destOrd="0" presId="urn:microsoft.com/office/officeart/2005/8/layout/vList4#8"/>
    <dgm:cxn modelId="{A1190A75-200E-4CF2-B52E-173054D552DF}" type="presParOf" srcId="{069FCDE0-9FC2-4225-B595-1DFE3D338DB8}" destId="{DEC2B40C-46E3-4519-9EE1-1A67F2D44031}" srcOrd="2" destOrd="0" presId="urn:microsoft.com/office/officeart/2005/8/layout/vList4#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B26FA4B-B350-4F17-8C6B-1D93B36AE307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tr-TR"/>
        </a:p>
      </dgm:t>
    </dgm:pt>
    <dgm:pt modelId="{F3FF243C-F59E-47AC-A56A-41A762AA2AF4}">
      <dgm:prSet custT="1"/>
      <dgm:spPr>
        <a:xfrm>
          <a:off x="6473" y="197448"/>
          <a:ext cx="1587141" cy="887125"/>
        </a:xfrm>
        <a:prstGeom prst="roundRect">
          <a:avLst>
            <a:gd name="adj" fmla="val 16670"/>
          </a:avLst>
        </a:prstGeom>
        <a:solidFill>
          <a:srgbClr val="9F2936">
            <a:hueOff val="0"/>
            <a:satOff val="0"/>
            <a:lumOff val="0"/>
            <a:alphaOff val="0"/>
          </a:srgbClr>
        </a:solidFill>
        <a:ln w="425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tr-TR" sz="1050" b="1" dirty="0" smtClean="0">
              <a:solidFill>
                <a:sysClr val="window" lastClr="FFFFFF"/>
              </a:solidFill>
              <a:latin typeface="Verdana"/>
              <a:ea typeface="+mn-ea"/>
              <a:cs typeface="+mn-cs"/>
            </a:rPr>
            <a:t>FİELDWORK AND PROMOTİONAL ACTİVİTİES</a:t>
          </a:r>
          <a:endParaRPr lang="tr-TR" sz="1050" b="1" dirty="0">
            <a:solidFill>
              <a:sysClr val="window" lastClr="FFFFFF"/>
            </a:solidFill>
            <a:latin typeface="Verdana"/>
            <a:ea typeface="+mn-ea"/>
            <a:cs typeface="+mn-cs"/>
          </a:endParaRPr>
        </a:p>
      </dgm:t>
    </dgm:pt>
    <dgm:pt modelId="{218D34F5-5127-4A3E-B621-40C1829CA175}" type="parTrans" cxnId="{84B458F1-61DD-4156-B137-3CFE93B0D011}">
      <dgm:prSet/>
      <dgm:spPr/>
      <dgm:t>
        <a:bodyPr/>
        <a:lstStyle/>
        <a:p>
          <a:endParaRPr lang="tr-TR" sz="1050" b="1"/>
        </a:p>
      </dgm:t>
    </dgm:pt>
    <dgm:pt modelId="{6BBB2D90-B6C5-4151-904D-FEB3BF7353E9}" type="sibTrans" cxnId="{84B458F1-61DD-4156-B137-3CFE93B0D011}">
      <dgm:prSet/>
      <dgm:spPr/>
      <dgm:t>
        <a:bodyPr/>
        <a:lstStyle/>
        <a:p>
          <a:endParaRPr lang="tr-TR" sz="1050" b="1"/>
        </a:p>
      </dgm:t>
    </dgm:pt>
    <dgm:pt modelId="{93D39984-78B0-4340-8A58-5EECC8B66235}">
      <dgm:prSet custT="1"/>
      <dgm:spPr>
        <a:xfrm>
          <a:off x="1134009" y="1193983"/>
          <a:ext cx="1791341" cy="887125"/>
        </a:xfrm>
        <a:prstGeom prst="roundRect">
          <a:avLst>
            <a:gd name="adj" fmla="val 16670"/>
          </a:avLst>
        </a:prstGeom>
        <a:solidFill>
          <a:srgbClr val="1B587C">
            <a:hueOff val="0"/>
            <a:satOff val="0"/>
            <a:lumOff val="0"/>
            <a:alphaOff val="0"/>
          </a:srgbClr>
        </a:solidFill>
        <a:ln w="425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1050" b="1" dirty="0" smtClean="0">
              <a:solidFill>
                <a:sysClr val="window" lastClr="FFFFFF"/>
              </a:solidFill>
              <a:latin typeface="Verdana"/>
              <a:ea typeface="+mn-ea"/>
              <a:cs typeface="+mn-cs"/>
            </a:rPr>
            <a:t>PREPARATİON OF TRAİNİNG PROGRAM AND MATERİALS</a:t>
          </a:r>
        </a:p>
        <a:p>
          <a:endParaRPr lang="tr-TR" sz="1050" b="1" dirty="0">
            <a:solidFill>
              <a:sysClr val="window" lastClr="FFFFFF"/>
            </a:solidFill>
            <a:latin typeface="Verdana"/>
            <a:ea typeface="+mn-ea"/>
            <a:cs typeface="+mn-cs"/>
          </a:endParaRPr>
        </a:p>
      </dgm:t>
    </dgm:pt>
    <dgm:pt modelId="{7A7113FF-7DDE-4CE3-B214-032738FF694B}" type="parTrans" cxnId="{FFF087C7-EEA4-4EAA-828F-649EEEB69896}">
      <dgm:prSet/>
      <dgm:spPr/>
      <dgm:t>
        <a:bodyPr/>
        <a:lstStyle/>
        <a:p>
          <a:endParaRPr lang="tr-TR" sz="1050" b="1"/>
        </a:p>
      </dgm:t>
    </dgm:pt>
    <dgm:pt modelId="{CE15590C-2145-4864-9D9E-6753A483F2D0}" type="sibTrans" cxnId="{FFF087C7-EEA4-4EAA-828F-649EEEB69896}">
      <dgm:prSet/>
      <dgm:spPr/>
      <dgm:t>
        <a:bodyPr/>
        <a:lstStyle/>
        <a:p>
          <a:endParaRPr lang="tr-TR" sz="1050" b="1"/>
        </a:p>
      </dgm:t>
    </dgm:pt>
    <dgm:pt modelId="{F33D3457-9D40-4B45-BA3B-708B4D159630}">
      <dgm:prSet custT="1"/>
      <dgm:spPr>
        <a:xfrm>
          <a:off x="3389081" y="3187052"/>
          <a:ext cx="1847435" cy="887125"/>
        </a:xfrm>
        <a:prstGeom prst="roundRect">
          <a:avLst>
            <a:gd name="adj" fmla="val 16670"/>
          </a:avLst>
        </a:prstGeom>
        <a:solidFill>
          <a:srgbClr val="604878">
            <a:hueOff val="0"/>
            <a:satOff val="0"/>
            <a:lumOff val="0"/>
            <a:alphaOff val="0"/>
          </a:srgbClr>
        </a:solidFill>
        <a:ln w="425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1050" b="1" dirty="0" smtClean="0">
              <a:solidFill>
                <a:sysClr val="window" lastClr="FFFFFF"/>
              </a:solidFill>
              <a:latin typeface="Verdana"/>
              <a:ea typeface="+mn-ea"/>
              <a:cs typeface="+mn-cs"/>
            </a:rPr>
            <a:t>EDUCATİON OF CHİLDREN</a:t>
          </a:r>
        </a:p>
        <a:p>
          <a:pPr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050" b="1" dirty="0">
            <a:solidFill>
              <a:sysClr val="window" lastClr="FFFFFF"/>
            </a:solidFill>
            <a:latin typeface="Verdana"/>
            <a:ea typeface="+mn-ea"/>
            <a:cs typeface="+mn-cs"/>
          </a:endParaRPr>
        </a:p>
      </dgm:t>
    </dgm:pt>
    <dgm:pt modelId="{7042474F-CF62-40AD-8DDA-9586CE30A2C8}" type="parTrans" cxnId="{04A406F2-B9D2-4621-B092-5745905C96FB}">
      <dgm:prSet/>
      <dgm:spPr/>
      <dgm:t>
        <a:bodyPr/>
        <a:lstStyle/>
        <a:p>
          <a:endParaRPr lang="tr-TR" sz="1050" b="1"/>
        </a:p>
      </dgm:t>
    </dgm:pt>
    <dgm:pt modelId="{CE510EF3-9CDF-48C2-8DE2-03EC95FE79CF}" type="sibTrans" cxnId="{04A406F2-B9D2-4621-B092-5745905C96FB}">
      <dgm:prSet/>
      <dgm:spPr/>
      <dgm:t>
        <a:bodyPr/>
        <a:lstStyle/>
        <a:p>
          <a:endParaRPr lang="tr-TR" sz="1050" b="1"/>
        </a:p>
      </dgm:t>
    </dgm:pt>
    <dgm:pt modelId="{62875E59-B0B9-4525-840B-236581491A38}">
      <dgm:prSet custT="1"/>
      <dgm:spPr>
        <a:xfrm>
          <a:off x="4531382" y="4170129"/>
          <a:ext cx="2475068" cy="887125"/>
        </a:xfrm>
        <a:prstGeom prst="roundRect">
          <a:avLst>
            <a:gd name="adj" fmla="val 16670"/>
          </a:avLst>
        </a:prstGeom>
        <a:solidFill>
          <a:srgbClr val="F07F09">
            <a:lumMod val="60000"/>
            <a:lumOff val="40000"/>
          </a:srgbClr>
        </a:solidFill>
        <a:ln w="425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marL="0" marR="0" indent="0" defTabSz="466725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endParaRPr lang="tr-TR" sz="1050" b="1" dirty="0" smtClean="0">
            <a:solidFill>
              <a:sysClr val="window" lastClr="FFFFFF"/>
            </a:solidFill>
            <a:latin typeface="Verdana"/>
            <a:ea typeface="+mn-ea"/>
            <a:cs typeface="+mn-cs"/>
          </a:endParaRPr>
        </a:p>
        <a:p>
          <a:pPr marL="0" marR="0" indent="0" defTabSz="466725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tr-TR" sz="1200" b="1" dirty="0" smtClean="0"/>
            <a:t>MONITORING-EVALUATION AND REPORTING</a:t>
          </a:r>
          <a:endParaRPr lang="tr-TR" sz="1200" b="1" dirty="0">
            <a:solidFill>
              <a:sysClr val="window" lastClr="FFFFFF"/>
            </a:solidFill>
            <a:latin typeface="Verdana"/>
            <a:ea typeface="+mn-ea"/>
            <a:cs typeface="+mn-cs"/>
          </a:endParaRPr>
        </a:p>
      </dgm:t>
    </dgm:pt>
    <dgm:pt modelId="{0C56CF3A-084D-4803-9C47-5A22E903A0C8}" type="parTrans" cxnId="{2BAE5346-1EF9-4F3C-9AFD-00978A34737B}">
      <dgm:prSet/>
      <dgm:spPr/>
      <dgm:t>
        <a:bodyPr/>
        <a:lstStyle/>
        <a:p>
          <a:endParaRPr lang="tr-TR" sz="1050" b="1"/>
        </a:p>
      </dgm:t>
    </dgm:pt>
    <dgm:pt modelId="{1DA8E3A1-FA1F-45AD-A200-471AFED0044B}" type="sibTrans" cxnId="{2BAE5346-1EF9-4F3C-9AFD-00978A34737B}">
      <dgm:prSet/>
      <dgm:spPr/>
      <dgm:t>
        <a:bodyPr/>
        <a:lstStyle/>
        <a:p>
          <a:endParaRPr lang="tr-TR" sz="1050" b="1"/>
        </a:p>
      </dgm:t>
    </dgm:pt>
    <dgm:pt modelId="{64483C70-3508-4622-BFD3-5DC7843E5FEE}">
      <dgm:prSet custT="1"/>
      <dgm:spPr>
        <a:xfrm>
          <a:off x="5644153" y="5180122"/>
          <a:ext cx="2774309" cy="887125"/>
        </a:xfrm>
        <a:prstGeom prst="roundRect">
          <a:avLst>
            <a:gd name="adj" fmla="val 16670"/>
          </a:avLst>
        </a:prstGeom>
        <a:solidFill>
          <a:srgbClr val="9F2936">
            <a:hueOff val="0"/>
            <a:satOff val="0"/>
            <a:lumOff val="0"/>
            <a:alphaOff val="0"/>
          </a:srgbClr>
        </a:solidFill>
        <a:ln w="425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1400" b="1" dirty="0" smtClean="0"/>
            <a:t>STUDIES TO INCREASE THE COMMON EFFECT</a:t>
          </a:r>
          <a:endParaRPr lang="tr-TR" sz="1400" b="1" dirty="0">
            <a:solidFill>
              <a:sysClr val="window" lastClr="FFFFFF"/>
            </a:solidFill>
            <a:latin typeface="Verdana"/>
            <a:ea typeface="+mn-ea"/>
            <a:cs typeface="+mn-cs"/>
          </a:endParaRPr>
        </a:p>
      </dgm:t>
    </dgm:pt>
    <dgm:pt modelId="{718E742F-E3F5-433A-98FD-A7E5A05E3B85}" type="parTrans" cxnId="{D3C7F8BE-F077-44DE-88ED-B5C91A913DC1}">
      <dgm:prSet/>
      <dgm:spPr/>
      <dgm:t>
        <a:bodyPr/>
        <a:lstStyle/>
        <a:p>
          <a:endParaRPr lang="tr-TR" sz="1050" b="1"/>
        </a:p>
      </dgm:t>
    </dgm:pt>
    <dgm:pt modelId="{90628038-9C23-442D-A704-583E6279C125}" type="sibTrans" cxnId="{D3C7F8BE-F077-44DE-88ED-B5C91A913DC1}">
      <dgm:prSet/>
      <dgm:spPr/>
      <dgm:t>
        <a:bodyPr/>
        <a:lstStyle/>
        <a:p>
          <a:endParaRPr lang="tr-TR" sz="1050" b="1"/>
        </a:p>
      </dgm:t>
    </dgm:pt>
    <dgm:pt modelId="{C8D7E606-14BF-44FB-9A14-2CE51E89766C}">
      <dgm:prSet custT="1"/>
      <dgm:spPr>
        <a:xfrm>
          <a:off x="2261545" y="2190517"/>
          <a:ext cx="1888575" cy="887125"/>
        </a:xfrm>
        <a:prstGeom prst="roundRect">
          <a:avLst>
            <a:gd name="adj" fmla="val 16670"/>
          </a:avLst>
        </a:prstGeom>
        <a:solidFill>
          <a:srgbClr val="4E8542">
            <a:hueOff val="0"/>
            <a:satOff val="0"/>
            <a:lumOff val="0"/>
            <a:alphaOff val="0"/>
          </a:srgbClr>
        </a:solidFill>
        <a:ln w="425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1050" b="1" dirty="0" smtClean="0">
              <a:solidFill>
                <a:sysClr val="window" lastClr="FFFFFF"/>
              </a:solidFill>
              <a:latin typeface="Verdana"/>
              <a:ea typeface="+mn-ea"/>
              <a:cs typeface="+mn-cs"/>
            </a:rPr>
            <a:t>TEACHER TRAİNİNG</a:t>
          </a:r>
        </a:p>
        <a:p>
          <a:pPr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050" b="1" dirty="0">
            <a:solidFill>
              <a:sysClr val="window" lastClr="FFFFFF"/>
            </a:solidFill>
            <a:latin typeface="Verdana"/>
            <a:ea typeface="+mn-ea"/>
            <a:cs typeface="+mn-cs"/>
          </a:endParaRPr>
        </a:p>
      </dgm:t>
    </dgm:pt>
    <dgm:pt modelId="{7A159031-493C-4D94-B380-AE04340FBB40}" type="sibTrans" cxnId="{AAFA91CE-FA90-4024-9EE8-AE9FA4939098}">
      <dgm:prSet/>
      <dgm:spPr/>
      <dgm:t>
        <a:bodyPr/>
        <a:lstStyle/>
        <a:p>
          <a:endParaRPr lang="tr-TR" sz="1050" b="1"/>
        </a:p>
      </dgm:t>
    </dgm:pt>
    <dgm:pt modelId="{B9D01E76-6B94-435B-8227-8D0CF0A0803D}" type="parTrans" cxnId="{AAFA91CE-FA90-4024-9EE8-AE9FA4939098}">
      <dgm:prSet/>
      <dgm:spPr/>
      <dgm:t>
        <a:bodyPr/>
        <a:lstStyle/>
        <a:p>
          <a:endParaRPr lang="tr-TR" sz="1050" b="1"/>
        </a:p>
      </dgm:t>
    </dgm:pt>
    <dgm:pt modelId="{604628FB-2920-40DD-A058-3EF719C34D25}" type="pres">
      <dgm:prSet presAssocID="{2B26FA4B-B350-4F17-8C6B-1D93B36AE307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tr-TR"/>
        </a:p>
      </dgm:t>
    </dgm:pt>
    <dgm:pt modelId="{D3881E25-1395-4CD1-BA87-DE888B49D8E0}" type="pres">
      <dgm:prSet presAssocID="{F3FF243C-F59E-47AC-A56A-41A762AA2AF4}" presName="composite" presStyleCnt="0"/>
      <dgm:spPr/>
    </dgm:pt>
    <dgm:pt modelId="{23B7341F-6CB2-475E-828C-8A1AD26F990B}" type="pres">
      <dgm:prSet presAssocID="{F3FF243C-F59E-47AC-A56A-41A762AA2AF4}" presName="bentUpArrow1" presStyleLbl="alignImgPlace1" presStyleIdx="0" presStyleCnt="5" custLinFactNeighborX="-5061" custLinFactNeighborY="-12275"/>
      <dgm:spPr>
        <a:xfrm rot="5400000">
          <a:off x="322438" y="939599"/>
          <a:ext cx="752864" cy="85710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F07F09">
            <a:tint val="50000"/>
            <a:hueOff val="0"/>
            <a:satOff val="0"/>
            <a:lumOff val="0"/>
            <a:alphaOff val="0"/>
          </a:srgbClr>
        </a:solidFill>
        <a:ln w="425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tr-TR"/>
        </a:p>
      </dgm:t>
    </dgm:pt>
    <dgm:pt modelId="{5E3759F9-D979-4A00-88F3-824F4793C71A}" type="pres">
      <dgm:prSet presAssocID="{F3FF243C-F59E-47AC-A56A-41A762AA2AF4}" presName="ParentText" presStyleLbl="node1" presStyleIdx="0" presStyleCnt="6" custScaleX="125230" custLinFactNeighborX="15488" custLinFactNeighborY="469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DE1F472-4708-4F4F-92DC-B1F83D26878E}" type="pres">
      <dgm:prSet presAssocID="{F3FF243C-F59E-47AC-A56A-41A762AA2AF4}" presName="ChildText" presStyleLbl="revTx" presStyleIdx="0" presStyleCnt="5">
        <dgm:presLayoutVars>
          <dgm:chMax val="0"/>
          <dgm:chPref val="0"/>
          <dgm:bulletEnabled val="1"/>
        </dgm:presLayoutVars>
      </dgm:prSet>
      <dgm:spPr>
        <a:xfrm>
          <a:off x="1433734" y="282055"/>
          <a:ext cx="921772" cy="71701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endParaRPr lang="tr-TR"/>
        </a:p>
      </dgm:t>
    </dgm:pt>
    <dgm:pt modelId="{0127B7A2-B869-4C57-9608-07514E9D5105}" type="pres">
      <dgm:prSet presAssocID="{6BBB2D90-B6C5-4151-904D-FEB3BF7353E9}" presName="sibTrans" presStyleCnt="0"/>
      <dgm:spPr/>
    </dgm:pt>
    <dgm:pt modelId="{1F6D8AE4-770E-40F8-AE18-CC9CEC7A64CF}" type="pres">
      <dgm:prSet presAssocID="{93D39984-78B0-4340-8A58-5EECC8B66235}" presName="composite" presStyleCnt="0"/>
      <dgm:spPr/>
    </dgm:pt>
    <dgm:pt modelId="{9AEB37C7-0479-4AB9-A02B-F196E583EDF1}" type="pres">
      <dgm:prSet presAssocID="{93D39984-78B0-4340-8A58-5EECC8B66235}" presName="bentUpArrow1" presStyleLbl="alignImgPlace1" presStyleIdx="1" presStyleCnt="5" custLinFactNeighborX="-20438" custLinFactNeighborY="-16968"/>
      <dgm:spPr>
        <a:xfrm rot="5400000">
          <a:off x="1420276" y="1900802"/>
          <a:ext cx="752864" cy="85710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F07F09">
            <a:tint val="50000"/>
            <a:hueOff val="5108848"/>
            <a:satOff val="-14841"/>
            <a:lumOff val="1766"/>
            <a:alphaOff val="0"/>
          </a:srgbClr>
        </a:solidFill>
        <a:ln w="425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tr-TR"/>
        </a:p>
      </dgm:t>
    </dgm:pt>
    <dgm:pt modelId="{69EDE153-2852-4D12-AA1F-D3B83A4F0B88}" type="pres">
      <dgm:prSet presAssocID="{93D39984-78B0-4340-8A58-5EECC8B66235}" presName="ParentText" presStyleLbl="node1" presStyleIdx="1" presStyleCnt="6" custScaleX="141342" custLinFactNeighborX="939" custLinFactNeighborY="249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07763F1-F090-42AA-9ADA-F4C7D69007BB}" type="pres">
      <dgm:prSet presAssocID="{93D39984-78B0-4340-8A58-5EECC8B66235}" presName="ChildText" presStyleLbl="revTx" presStyleIdx="1" presStyleCnt="5">
        <dgm:presLayoutVars>
          <dgm:chMax val="0"/>
          <dgm:chPref val="0"/>
          <dgm:bulletEnabled val="1"/>
        </dgm:presLayoutVars>
      </dgm:prSet>
      <dgm:spPr>
        <a:xfrm>
          <a:off x="2663370" y="1278590"/>
          <a:ext cx="921772" cy="71701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endParaRPr lang="tr-TR"/>
        </a:p>
      </dgm:t>
    </dgm:pt>
    <dgm:pt modelId="{28A45D3A-965D-4880-B60C-BBB5C29B6B32}" type="pres">
      <dgm:prSet presAssocID="{CE15590C-2145-4864-9D9E-6753A483F2D0}" presName="sibTrans" presStyleCnt="0"/>
      <dgm:spPr/>
    </dgm:pt>
    <dgm:pt modelId="{6BCF166A-D014-4FFA-A776-9DA5CA82E24D}" type="pres">
      <dgm:prSet presAssocID="{C8D7E606-14BF-44FB-9A14-2CE51E89766C}" presName="composite" presStyleCnt="0"/>
      <dgm:spPr/>
    </dgm:pt>
    <dgm:pt modelId="{0716BDDD-0B28-4861-B6AA-2E383243FF29}" type="pres">
      <dgm:prSet presAssocID="{C8D7E606-14BF-44FB-9A14-2CE51E89766C}" presName="bentUpArrow1" presStyleLbl="alignImgPlace1" presStyleIdx="2" presStyleCnt="5" custLinFactNeighborX="-31642" custLinFactNeighborY="2542"/>
      <dgm:spPr>
        <a:xfrm rot="5400000">
          <a:off x="2500398" y="3044221"/>
          <a:ext cx="752864" cy="85710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F07F09">
            <a:tint val="50000"/>
            <a:hueOff val="10217696"/>
            <a:satOff val="-29682"/>
            <a:lumOff val="3533"/>
            <a:alphaOff val="0"/>
          </a:srgbClr>
        </a:solidFill>
        <a:ln w="425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tr-TR"/>
        </a:p>
      </dgm:t>
    </dgm:pt>
    <dgm:pt modelId="{C503943C-0188-4366-9B47-F05B26267BEB}" type="pres">
      <dgm:prSet presAssocID="{C8D7E606-14BF-44FB-9A14-2CE51E89766C}" presName="ParentText" presStyleLbl="node1" presStyleIdx="2" presStyleCnt="6" custScaleX="149014" custLinFactNeighborX="-2670" custLinFactNeighborY="127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A8F97B3-5AC7-4689-AE10-B4D6C58708B1}" type="pres">
      <dgm:prSet presAssocID="{C8D7E606-14BF-44FB-9A14-2CE51E89766C}" presName="ChildText" presStyleLbl="revTx" presStyleIdx="2" presStyleCnt="5">
        <dgm:presLayoutVars>
          <dgm:chMax val="0"/>
          <dgm:chPref val="0"/>
          <dgm:bulletEnabled val="1"/>
        </dgm:presLayoutVars>
      </dgm:prSet>
      <dgm:spPr>
        <a:xfrm>
          <a:off x="3839523" y="2275125"/>
          <a:ext cx="921772" cy="71701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endParaRPr lang="tr-TR"/>
        </a:p>
      </dgm:t>
    </dgm:pt>
    <dgm:pt modelId="{50897A78-19C2-4955-9DD7-87EB0484781D}" type="pres">
      <dgm:prSet presAssocID="{7A159031-493C-4D94-B380-AE04340FBB40}" presName="sibTrans" presStyleCnt="0"/>
      <dgm:spPr/>
    </dgm:pt>
    <dgm:pt modelId="{BB60ADCA-BD04-4411-B8CF-37DFD15F90A8}" type="pres">
      <dgm:prSet presAssocID="{F33D3457-9D40-4B45-BA3B-708B4D159630}" presName="composite" presStyleCnt="0"/>
      <dgm:spPr/>
    </dgm:pt>
    <dgm:pt modelId="{98B98315-7705-485E-86E4-EBB1B10D8F2B}" type="pres">
      <dgm:prSet presAssocID="{F33D3457-9D40-4B45-BA3B-708B4D159630}" presName="bentUpArrow1" presStyleLbl="alignImgPlace1" presStyleIdx="3" presStyleCnt="5" custLinFactNeighborX="-17972" custLinFactNeighborY="4080"/>
      <dgm:spPr>
        <a:xfrm rot="5400000">
          <a:off x="3724532" y="4052335"/>
          <a:ext cx="752864" cy="85710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F07F09">
            <a:tint val="50000"/>
            <a:hueOff val="15326545"/>
            <a:satOff val="-44522"/>
            <a:lumOff val="5299"/>
            <a:alphaOff val="0"/>
          </a:srgbClr>
        </a:solidFill>
        <a:ln w="425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tr-TR"/>
        </a:p>
      </dgm:t>
    </dgm:pt>
    <dgm:pt modelId="{E4773B3D-A923-421A-9447-A75B4311324E}" type="pres">
      <dgm:prSet presAssocID="{F33D3457-9D40-4B45-BA3B-708B4D159630}" presName="ParentText" presStyleLbl="node1" presStyleIdx="3" presStyleCnt="6" custScaleX="14576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84A12EF-0B49-4964-8053-FC7150704A25}" type="pres">
      <dgm:prSet presAssocID="{F33D3457-9D40-4B45-BA3B-708B4D159630}" presName="ChildText" presStyleLbl="revTx" presStyleIdx="3" presStyleCnt="5">
        <dgm:presLayoutVars>
          <dgm:chMax val="0"/>
          <dgm:chPref val="0"/>
          <dgm:bulletEnabled val="1"/>
        </dgm:presLayoutVars>
      </dgm:prSet>
      <dgm:spPr>
        <a:xfrm>
          <a:off x="4946489" y="3271660"/>
          <a:ext cx="921772" cy="71701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endParaRPr lang="tr-TR"/>
        </a:p>
      </dgm:t>
    </dgm:pt>
    <dgm:pt modelId="{71E846A3-AAEF-4E46-A666-8E9E72E2A133}" type="pres">
      <dgm:prSet presAssocID="{CE510EF3-9CDF-48C2-8DE2-03EC95FE79CF}" presName="sibTrans" presStyleCnt="0"/>
      <dgm:spPr/>
    </dgm:pt>
    <dgm:pt modelId="{9064165D-B831-4F05-A383-F710DA0EAE22}" type="pres">
      <dgm:prSet presAssocID="{62875E59-B0B9-4525-840B-236581491A38}" presName="composite" presStyleCnt="0"/>
      <dgm:spPr/>
    </dgm:pt>
    <dgm:pt modelId="{37DDAE21-ED65-44B6-B380-9EA9D4247CE3}" type="pres">
      <dgm:prSet presAssocID="{62875E59-B0B9-4525-840B-236581491A38}" presName="bentUpArrow1" presStyleLbl="alignImgPlace1" presStyleIdx="4" presStyleCnt="5" custLinFactNeighborX="-51716" custLinFactNeighborY="5618"/>
      <dgm:spPr>
        <a:xfrm rot="5400000">
          <a:off x="4876661" y="5060448"/>
          <a:ext cx="752864" cy="85710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F07F09">
            <a:tint val="50000"/>
            <a:hueOff val="20435392"/>
            <a:satOff val="-59363"/>
            <a:lumOff val="7066"/>
            <a:alphaOff val="0"/>
          </a:srgbClr>
        </a:solidFill>
        <a:ln w="425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tr-TR"/>
        </a:p>
      </dgm:t>
    </dgm:pt>
    <dgm:pt modelId="{46A88428-0F6B-4E86-ADBC-A41685ACE351}" type="pres">
      <dgm:prSet presAssocID="{62875E59-B0B9-4525-840B-236581491A38}" presName="ParentText" presStyleLbl="node1" presStyleIdx="4" presStyleCnt="6" custScaleX="195290" custLinFactNeighborX="1165" custLinFactNeighborY="-151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F2FE2B9-6E55-4964-B034-28E697ABE528}" type="pres">
      <dgm:prSet presAssocID="{62875E59-B0B9-4525-840B-236581491A38}" presName="ChildText" presStyleLbl="revTx" presStyleIdx="4" presStyleCnt="5">
        <dgm:presLayoutVars>
          <dgm:chMax val="0"/>
          <dgm:chPref val="0"/>
          <dgm:bulletEnabled val="1"/>
        </dgm:presLayoutVars>
      </dgm:prSet>
      <dgm:spPr>
        <a:xfrm>
          <a:off x="6387841" y="4268195"/>
          <a:ext cx="921772" cy="71701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endParaRPr lang="tr-TR"/>
        </a:p>
      </dgm:t>
    </dgm:pt>
    <dgm:pt modelId="{287A95DA-2DCF-433B-A14A-EC8BAD7BB9C3}" type="pres">
      <dgm:prSet presAssocID="{1DA8E3A1-FA1F-45AD-A200-471AFED0044B}" presName="sibTrans" presStyleCnt="0"/>
      <dgm:spPr/>
    </dgm:pt>
    <dgm:pt modelId="{30310B6B-F222-4AA3-BD93-7BDFB6E116E7}" type="pres">
      <dgm:prSet presAssocID="{64483C70-3508-4622-BFD3-5DC7843E5FEE}" presName="composite" presStyleCnt="0"/>
      <dgm:spPr/>
    </dgm:pt>
    <dgm:pt modelId="{AD7B634D-85EE-412A-B8EC-16C70B9A776E}" type="pres">
      <dgm:prSet presAssocID="{64483C70-3508-4622-BFD3-5DC7843E5FEE}" presName="ParentText" presStyleLbl="node1" presStyleIdx="5" presStyleCnt="6" custScaleX="218901" custLinFactNeighborX="178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D3C7F8BE-F077-44DE-88ED-B5C91A913DC1}" srcId="{2B26FA4B-B350-4F17-8C6B-1D93B36AE307}" destId="{64483C70-3508-4622-BFD3-5DC7843E5FEE}" srcOrd="5" destOrd="0" parTransId="{718E742F-E3F5-433A-98FD-A7E5A05E3B85}" sibTransId="{90628038-9C23-442D-A704-583E6279C125}"/>
    <dgm:cxn modelId="{421DD243-B09F-463D-93DA-EFD6FF240BA6}" type="presOf" srcId="{F33D3457-9D40-4B45-BA3B-708B4D159630}" destId="{E4773B3D-A923-421A-9447-A75B4311324E}" srcOrd="0" destOrd="0" presId="urn:microsoft.com/office/officeart/2005/8/layout/StepDownProcess"/>
    <dgm:cxn modelId="{04A406F2-B9D2-4621-B092-5745905C96FB}" srcId="{2B26FA4B-B350-4F17-8C6B-1D93B36AE307}" destId="{F33D3457-9D40-4B45-BA3B-708B4D159630}" srcOrd="3" destOrd="0" parTransId="{7042474F-CF62-40AD-8DDA-9586CE30A2C8}" sibTransId="{CE510EF3-9CDF-48C2-8DE2-03EC95FE79CF}"/>
    <dgm:cxn modelId="{2BAE5346-1EF9-4F3C-9AFD-00978A34737B}" srcId="{2B26FA4B-B350-4F17-8C6B-1D93B36AE307}" destId="{62875E59-B0B9-4525-840B-236581491A38}" srcOrd="4" destOrd="0" parTransId="{0C56CF3A-084D-4803-9C47-5A22E903A0C8}" sibTransId="{1DA8E3A1-FA1F-45AD-A200-471AFED0044B}"/>
    <dgm:cxn modelId="{84B458F1-61DD-4156-B137-3CFE93B0D011}" srcId="{2B26FA4B-B350-4F17-8C6B-1D93B36AE307}" destId="{F3FF243C-F59E-47AC-A56A-41A762AA2AF4}" srcOrd="0" destOrd="0" parTransId="{218D34F5-5127-4A3E-B621-40C1829CA175}" sibTransId="{6BBB2D90-B6C5-4151-904D-FEB3BF7353E9}"/>
    <dgm:cxn modelId="{2684A15D-2627-46FC-AE44-DE7FB4D7241C}" type="presOf" srcId="{93D39984-78B0-4340-8A58-5EECC8B66235}" destId="{69EDE153-2852-4D12-AA1F-D3B83A4F0B88}" srcOrd="0" destOrd="0" presId="urn:microsoft.com/office/officeart/2005/8/layout/StepDownProcess"/>
    <dgm:cxn modelId="{BB1395E5-B35B-4A96-BD6D-0D39B5696247}" type="presOf" srcId="{2B26FA4B-B350-4F17-8C6B-1D93B36AE307}" destId="{604628FB-2920-40DD-A058-3EF719C34D25}" srcOrd="0" destOrd="0" presId="urn:microsoft.com/office/officeart/2005/8/layout/StepDownProcess"/>
    <dgm:cxn modelId="{FFF087C7-EEA4-4EAA-828F-649EEEB69896}" srcId="{2B26FA4B-B350-4F17-8C6B-1D93B36AE307}" destId="{93D39984-78B0-4340-8A58-5EECC8B66235}" srcOrd="1" destOrd="0" parTransId="{7A7113FF-7DDE-4CE3-B214-032738FF694B}" sibTransId="{CE15590C-2145-4864-9D9E-6753A483F2D0}"/>
    <dgm:cxn modelId="{A6A7B96A-A22C-49BA-A22F-6F75B3FEE187}" type="presOf" srcId="{64483C70-3508-4622-BFD3-5DC7843E5FEE}" destId="{AD7B634D-85EE-412A-B8EC-16C70B9A776E}" srcOrd="0" destOrd="0" presId="urn:microsoft.com/office/officeart/2005/8/layout/StepDownProcess"/>
    <dgm:cxn modelId="{8EA85F0E-8BD4-403F-9B4B-3F021D56C50A}" type="presOf" srcId="{62875E59-B0B9-4525-840B-236581491A38}" destId="{46A88428-0F6B-4E86-ADBC-A41685ACE351}" srcOrd="0" destOrd="0" presId="urn:microsoft.com/office/officeart/2005/8/layout/StepDownProcess"/>
    <dgm:cxn modelId="{922DA5A9-159F-429E-A3DF-99F1E4F1C0DC}" type="presOf" srcId="{F3FF243C-F59E-47AC-A56A-41A762AA2AF4}" destId="{5E3759F9-D979-4A00-88F3-824F4793C71A}" srcOrd="0" destOrd="0" presId="urn:microsoft.com/office/officeart/2005/8/layout/StepDownProcess"/>
    <dgm:cxn modelId="{AAFA91CE-FA90-4024-9EE8-AE9FA4939098}" srcId="{2B26FA4B-B350-4F17-8C6B-1D93B36AE307}" destId="{C8D7E606-14BF-44FB-9A14-2CE51E89766C}" srcOrd="2" destOrd="0" parTransId="{B9D01E76-6B94-435B-8227-8D0CF0A0803D}" sibTransId="{7A159031-493C-4D94-B380-AE04340FBB40}"/>
    <dgm:cxn modelId="{9ACB23AF-AD20-484B-84FE-1B0AD35A95D6}" type="presOf" srcId="{C8D7E606-14BF-44FB-9A14-2CE51E89766C}" destId="{C503943C-0188-4366-9B47-F05B26267BEB}" srcOrd="0" destOrd="0" presId="urn:microsoft.com/office/officeart/2005/8/layout/StepDownProcess"/>
    <dgm:cxn modelId="{A6D23710-D05D-4CD4-A4C4-B553ECACFF18}" type="presParOf" srcId="{604628FB-2920-40DD-A058-3EF719C34D25}" destId="{D3881E25-1395-4CD1-BA87-DE888B49D8E0}" srcOrd="0" destOrd="0" presId="urn:microsoft.com/office/officeart/2005/8/layout/StepDownProcess"/>
    <dgm:cxn modelId="{B4563ACE-E5D3-4ACC-A827-86C50C92F99C}" type="presParOf" srcId="{D3881E25-1395-4CD1-BA87-DE888B49D8E0}" destId="{23B7341F-6CB2-475E-828C-8A1AD26F990B}" srcOrd="0" destOrd="0" presId="urn:microsoft.com/office/officeart/2005/8/layout/StepDownProcess"/>
    <dgm:cxn modelId="{8282C8F9-3161-407A-8212-D2570CF0E15D}" type="presParOf" srcId="{D3881E25-1395-4CD1-BA87-DE888B49D8E0}" destId="{5E3759F9-D979-4A00-88F3-824F4793C71A}" srcOrd="1" destOrd="0" presId="urn:microsoft.com/office/officeart/2005/8/layout/StepDownProcess"/>
    <dgm:cxn modelId="{F39060DE-5AE4-4E50-85AE-924BBA0D8A78}" type="presParOf" srcId="{D3881E25-1395-4CD1-BA87-DE888B49D8E0}" destId="{0DE1F472-4708-4F4F-92DC-B1F83D26878E}" srcOrd="2" destOrd="0" presId="urn:microsoft.com/office/officeart/2005/8/layout/StepDownProcess"/>
    <dgm:cxn modelId="{81CDDFF9-683A-491B-A7E1-DEF5EDA316B9}" type="presParOf" srcId="{604628FB-2920-40DD-A058-3EF719C34D25}" destId="{0127B7A2-B869-4C57-9608-07514E9D5105}" srcOrd="1" destOrd="0" presId="urn:microsoft.com/office/officeart/2005/8/layout/StepDownProcess"/>
    <dgm:cxn modelId="{D72A4F48-D341-4337-B3E7-67865E0DFA12}" type="presParOf" srcId="{604628FB-2920-40DD-A058-3EF719C34D25}" destId="{1F6D8AE4-770E-40F8-AE18-CC9CEC7A64CF}" srcOrd="2" destOrd="0" presId="urn:microsoft.com/office/officeart/2005/8/layout/StepDownProcess"/>
    <dgm:cxn modelId="{E5C57E12-E929-4A30-8705-151115F3F777}" type="presParOf" srcId="{1F6D8AE4-770E-40F8-AE18-CC9CEC7A64CF}" destId="{9AEB37C7-0479-4AB9-A02B-F196E583EDF1}" srcOrd="0" destOrd="0" presId="urn:microsoft.com/office/officeart/2005/8/layout/StepDownProcess"/>
    <dgm:cxn modelId="{2D2466ED-2FB6-495C-88AB-792C6239312F}" type="presParOf" srcId="{1F6D8AE4-770E-40F8-AE18-CC9CEC7A64CF}" destId="{69EDE153-2852-4D12-AA1F-D3B83A4F0B88}" srcOrd="1" destOrd="0" presId="urn:microsoft.com/office/officeart/2005/8/layout/StepDownProcess"/>
    <dgm:cxn modelId="{A0A56295-AE47-407B-B5A3-4F52610A1EED}" type="presParOf" srcId="{1F6D8AE4-770E-40F8-AE18-CC9CEC7A64CF}" destId="{307763F1-F090-42AA-9ADA-F4C7D69007BB}" srcOrd="2" destOrd="0" presId="urn:microsoft.com/office/officeart/2005/8/layout/StepDownProcess"/>
    <dgm:cxn modelId="{CCE8C923-9813-4A47-9103-FE2EE4FE9A42}" type="presParOf" srcId="{604628FB-2920-40DD-A058-3EF719C34D25}" destId="{28A45D3A-965D-4880-B60C-BBB5C29B6B32}" srcOrd="3" destOrd="0" presId="urn:microsoft.com/office/officeart/2005/8/layout/StepDownProcess"/>
    <dgm:cxn modelId="{E1CE8CAC-08D0-4330-BF8B-100906D94790}" type="presParOf" srcId="{604628FB-2920-40DD-A058-3EF719C34D25}" destId="{6BCF166A-D014-4FFA-A776-9DA5CA82E24D}" srcOrd="4" destOrd="0" presId="urn:microsoft.com/office/officeart/2005/8/layout/StepDownProcess"/>
    <dgm:cxn modelId="{EB4757F5-3C69-4A72-86B7-B8D2D41AFC44}" type="presParOf" srcId="{6BCF166A-D014-4FFA-A776-9DA5CA82E24D}" destId="{0716BDDD-0B28-4861-B6AA-2E383243FF29}" srcOrd="0" destOrd="0" presId="urn:microsoft.com/office/officeart/2005/8/layout/StepDownProcess"/>
    <dgm:cxn modelId="{2E6D135F-AB82-40E1-8218-33253EDF3741}" type="presParOf" srcId="{6BCF166A-D014-4FFA-A776-9DA5CA82E24D}" destId="{C503943C-0188-4366-9B47-F05B26267BEB}" srcOrd="1" destOrd="0" presId="urn:microsoft.com/office/officeart/2005/8/layout/StepDownProcess"/>
    <dgm:cxn modelId="{E0EE28D5-1D49-405A-BC5B-DD9568A15AFB}" type="presParOf" srcId="{6BCF166A-D014-4FFA-A776-9DA5CA82E24D}" destId="{2A8F97B3-5AC7-4689-AE10-B4D6C58708B1}" srcOrd="2" destOrd="0" presId="urn:microsoft.com/office/officeart/2005/8/layout/StepDownProcess"/>
    <dgm:cxn modelId="{78ED6079-12EE-43E3-A8D2-834054A07D4D}" type="presParOf" srcId="{604628FB-2920-40DD-A058-3EF719C34D25}" destId="{50897A78-19C2-4955-9DD7-87EB0484781D}" srcOrd="5" destOrd="0" presId="urn:microsoft.com/office/officeart/2005/8/layout/StepDownProcess"/>
    <dgm:cxn modelId="{6CA3ABB8-35D9-4C5A-B501-9F608CF13273}" type="presParOf" srcId="{604628FB-2920-40DD-A058-3EF719C34D25}" destId="{BB60ADCA-BD04-4411-B8CF-37DFD15F90A8}" srcOrd="6" destOrd="0" presId="urn:microsoft.com/office/officeart/2005/8/layout/StepDownProcess"/>
    <dgm:cxn modelId="{9032D544-73E4-438B-A9FB-4298510C43A6}" type="presParOf" srcId="{BB60ADCA-BD04-4411-B8CF-37DFD15F90A8}" destId="{98B98315-7705-485E-86E4-EBB1B10D8F2B}" srcOrd="0" destOrd="0" presId="urn:microsoft.com/office/officeart/2005/8/layout/StepDownProcess"/>
    <dgm:cxn modelId="{ADEC4240-7C8A-4DB1-A790-93AE4CB88439}" type="presParOf" srcId="{BB60ADCA-BD04-4411-B8CF-37DFD15F90A8}" destId="{E4773B3D-A923-421A-9447-A75B4311324E}" srcOrd="1" destOrd="0" presId="urn:microsoft.com/office/officeart/2005/8/layout/StepDownProcess"/>
    <dgm:cxn modelId="{7C69DE7C-DDCF-43BA-A890-6CC5D0F2E072}" type="presParOf" srcId="{BB60ADCA-BD04-4411-B8CF-37DFD15F90A8}" destId="{684A12EF-0B49-4964-8053-FC7150704A25}" srcOrd="2" destOrd="0" presId="urn:microsoft.com/office/officeart/2005/8/layout/StepDownProcess"/>
    <dgm:cxn modelId="{E3FA9049-2FC4-4A3B-B1D6-6F5C98D63AAE}" type="presParOf" srcId="{604628FB-2920-40DD-A058-3EF719C34D25}" destId="{71E846A3-AAEF-4E46-A666-8E9E72E2A133}" srcOrd="7" destOrd="0" presId="urn:microsoft.com/office/officeart/2005/8/layout/StepDownProcess"/>
    <dgm:cxn modelId="{8B9D5292-9968-4B1D-ACFA-A2BF33D4F531}" type="presParOf" srcId="{604628FB-2920-40DD-A058-3EF719C34D25}" destId="{9064165D-B831-4F05-A383-F710DA0EAE22}" srcOrd="8" destOrd="0" presId="urn:microsoft.com/office/officeart/2005/8/layout/StepDownProcess"/>
    <dgm:cxn modelId="{C9328444-ED90-47C0-9466-4650FCA5FD21}" type="presParOf" srcId="{9064165D-B831-4F05-A383-F710DA0EAE22}" destId="{37DDAE21-ED65-44B6-B380-9EA9D4247CE3}" srcOrd="0" destOrd="0" presId="urn:microsoft.com/office/officeart/2005/8/layout/StepDownProcess"/>
    <dgm:cxn modelId="{421E4441-5B42-4E9B-8922-BB0280DE6A82}" type="presParOf" srcId="{9064165D-B831-4F05-A383-F710DA0EAE22}" destId="{46A88428-0F6B-4E86-ADBC-A41685ACE351}" srcOrd="1" destOrd="0" presId="urn:microsoft.com/office/officeart/2005/8/layout/StepDownProcess"/>
    <dgm:cxn modelId="{51E16925-8C9A-4FF4-B157-44FC4109B676}" type="presParOf" srcId="{9064165D-B831-4F05-A383-F710DA0EAE22}" destId="{2F2FE2B9-6E55-4964-B034-28E697ABE528}" srcOrd="2" destOrd="0" presId="urn:microsoft.com/office/officeart/2005/8/layout/StepDownProcess"/>
    <dgm:cxn modelId="{C2F6ACBB-63D3-4E12-9732-96956DD3D219}" type="presParOf" srcId="{604628FB-2920-40DD-A058-3EF719C34D25}" destId="{287A95DA-2DCF-433B-A14A-EC8BAD7BB9C3}" srcOrd="9" destOrd="0" presId="urn:microsoft.com/office/officeart/2005/8/layout/StepDownProcess"/>
    <dgm:cxn modelId="{8A658D12-E6D7-43F7-8F83-00B0DC569332}" type="presParOf" srcId="{604628FB-2920-40DD-A058-3EF719C34D25}" destId="{30310B6B-F222-4AA3-BD93-7BDFB6E116E7}" srcOrd="10" destOrd="0" presId="urn:microsoft.com/office/officeart/2005/8/layout/StepDownProcess"/>
    <dgm:cxn modelId="{F653F69D-DA90-43D9-B67B-3BDD8BA19D72}" type="presParOf" srcId="{30310B6B-F222-4AA3-BD93-7BDFB6E116E7}" destId="{AD7B634D-85EE-412A-B8EC-16C70B9A776E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09C53E-8915-4982-B4AD-30FDD99EB62F}">
      <dsp:nvSpPr>
        <dsp:cNvPr id="0" name=""/>
        <dsp:cNvSpPr/>
      </dsp:nvSpPr>
      <dsp:spPr>
        <a:xfrm rot="5400000">
          <a:off x="68886" y="-68886"/>
          <a:ext cx="1361374" cy="1499147"/>
        </a:xfrm>
        <a:prstGeom prst="chevron">
          <a:avLst/>
        </a:prstGeom>
        <a:solidFill>
          <a:srgbClr val="F07F09"/>
        </a:solidFill>
        <a:ln w="42500" cap="flat" cmpd="sng" algn="ctr">
          <a:solidFill>
            <a:srgbClr val="F07F0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800" kern="12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-5400000">
        <a:off x="0" y="0"/>
        <a:ext cx="1499147" cy="1361374"/>
      </dsp:txXfrm>
    </dsp:sp>
    <dsp:sp modelId="{73E4C74C-55EF-47A5-9556-B233490855C3}">
      <dsp:nvSpPr>
        <dsp:cNvPr id="0" name=""/>
        <dsp:cNvSpPr/>
      </dsp:nvSpPr>
      <dsp:spPr>
        <a:xfrm rot="5400000">
          <a:off x="4570119" y="-2883077"/>
          <a:ext cx="950067" cy="6716222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42500" cap="flat" cmpd="sng" algn="ctr">
          <a:solidFill>
            <a:srgbClr val="F07F0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tr-TR" sz="2400" kern="1200" dirty="0" err="1" smtClean="0"/>
            <a:t>To</a:t>
          </a:r>
          <a:r>
            <a:rPr lang="tr-TR" sz="2400" kern="1200" dirty="0" smtClean="0"/>
            <a:t> </a:t>
          </a:r>
          <a:r>
            <a:rPr lang="tr-TR" sz="2400" kern="1200" dirty="0" err="1" smtClean="0"/>
            <a:t>learn</a:t>
          </a:r>
          <a:r>
            <a:rPr lang="tr-TR" sz="2400" kern="1200" dirty="0" smtClean="0"/>
            <a:t> </a:t>
          </a:r>
          <a:r>
            <a:rPr lang="tr-TR" sz="2400" kern="1200" dirty="0" err="1" smtClean="0"/>
            <a:t>the</a:t>
          </a:r>
          <a:r>
            <a:rPr lang="tr-TR" sz="2400" kern="1200" dirty="0" smtClean="0"/>
            <a:t> </a:t>
          </a:r>
          <a:r>
            <a:rPr lang="tr-TR" sz="2400" kern="1200" dirty="0" err="1" smtClean="0"/>
            <a:t>science</a:t>
          </a:r>
          <a:r>
            <a:rPr lang="tr-TR" sz="2400" kern="1200" dirty="0" smtClean="0"/>
            <a:t> of </a:t>
          </a:r>
          <a:r>
            <a:rPr lang="tr-TR" sz="2400" kern="1200" dirty="0" err="1" smtClean="0"/>
            <a:t>the</a:t>
          </a:r>
          <a:r>
            <a:rPr lang="tr-TR" sz="2400" kern="1200" dirty="0" smtClean="0"/>
            <a:t> </a:t>
          </a:r>
          <a:r>
            <a:rPr lang="tr-TR" sz="2400" kern="1200" dirty="0" err="1" smtClean="0"/>
            <a:t>nature</a:t>
          </a:r>
          <a:r>
            <a:rPr lang="tr-TR" sz="2400" kern="1200" dirty="0" smtClean="0"/>
            <a:t>/</a:t>
          </a:r>
          <a:r>
            <a:rPr lang="tr-TR" sz="2400" kern="1200" dirty="0" err="1" smtClean="0"/>
            <a:t>world</a:t>
          </a:r>
          <a:r>
            <a:rPr lang="tr-TR" sz="2400" kern="1200" dirty="0" smtClean="0"/>
            <a:t>  </a:t>
          </a:r>
          <a:r>
            <a:rPr lang="tr-TR" sz="2400" kern="1200" dirty="0" err="1" smtClean="0"/>
            <a:t>and</a:t>
          </a:r>
          <a:r>
            <a:rPr lang="tr-TR" sz="2400" kern="1200" dirty="0" smtClean="0"/>
            <a:t> </a:t>
          </a:r>
          <a:r>
            <a:rPr lang="tr-TR" sz="2400" kern="1200" dirty="0" err="1" smtClean="0"/>
            <a:t>continue</a:t>
          </a:r>
          <a:r>
            <a:rPr lang="tr-TR" sz="2400" kern="1200" dirty="0" smtClean="0"/>
            <a:t> </a:t>
          </a:r>
          <a:r>
            <a:rPr lang="tr-TR" sz="2400" kern="1200" dirty="0" err="1" smtClean="0"/>
            <a:t>their</a:t>
          </a:r>
          <a:r>
            <a:rPr lang="tr-TR" sz="2400" kern="1200" dirty="0" smtClean="0"/>
            <a:t> </a:t>
          </a:r>
          <a:r>
            <a:rPr lang="tr-TR" sz="2400" kern="1200" dirty="0" err="1" smtClean="0"/>
            <a:t>lives</a:t>
          </a:r>
          <a:r>
            <a:rPr lang="tr-TR" sz="2400" kern="1200" dirty="0" smtClean="0"/>
            <a:t> in </a:t>
          </a:r>
          <a:r>
            <a:rPr lang="tr-TR" sz="2400" kern="1200" dirty="0" err="1" smtClean="0"/>
            <a:t>this</a:t>
          </a:r>
          <a:r>
            <a:rPr lang="tr-TR" sz="2400" kern="1200" dirty="0" smtClean="0"/>
            <a:t> </a:t>
          </a:r>
          <a:r>
            <a:rPr lang="tr-TR" sz="2400" kern="1200" dirty="0" err="1" smtClean="0"/>
            <a:t>direction</a:t>
          </a:r>
          <a:r>
            <a:rPr lang="tr-TR" sz="2400" kern="1200" dirty="0" smtClean="0"/>
            <a:t>,</a:t>
          </a:r>
          <a:endParaRPr lang="tr-TR" sz="2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-5400000">
        <a:off x="1687042" y="46378"/>
        <a:ext cx="6669844" cy="857311"/>
      </dsp:txXfrm>
    </dsp:sp>
    <dsp:sp modelId="{683DD08F-E6AA-461E-B6BC-44CEBE832FEE}">
      <dsp:nvSpPr>
        <dsp:cNvPr id="0" name=""/>
        <dsp:cNvSpPr/>
      </dsp:nvSpPr>
      <dsp:spPr>
        <a:xfrm rot="5400000">
          <a:off x="126436" y="969010"/>
          <a:ext cx="1340291" cy="1498527"/>
        </a:xfrm>
        <a:prstGeom prst="chevron">
          <a:avLst/>
        </a:prstGeom>
        <a:solidFill>
          <a:srgbClr val="0070C0"/>
        </a:solidFill>
        <a:ln w="42500" cap="flat" cmpd="sng" algn="ctr">
          <a:solidFill>
            <a:srgbClr val="006E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800" kern="12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-5400000">
        <a:off x="47318" y="1048128"/>
        <a:ext cx="1498527" cy="1340291"/>
      </dsp:txXfrm>
    </dsp:sp>
    <dsp:sp modelId="{78B38BF1-6BDF-4EA3-8696-355267C6A92C}">
      <dsp:nvSpPr>
        <dsp:cNvPr id="0" name=""/>
        <dsp:cNvSpPr/>
      </dsp:nvSpPr>
      <dsp:spPr>
        <a:xfrm rot="5400000">
          <a:off x="4697142" y="-1874824"/>
          <a:ext cx="881783" cy="6839891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425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400" kern="1200" dirty="0" err="1" smtClean="0"/>
            <a:t>Understanding</a:t>
          </a:r>
          <a:r>
            <a:rPr lang="tr-TR" sz="2400" kern="1200" dirty="0" smtClean="0"/>
            <a:t> </a:t>
          </a:r>
          <a:r>
            <a:rPr lang="tr-TR" sz="2400" kern="1200" dirty="0" err="1" smtClean="0"/>
            <a:t>the</a:t>
          </a:r>
          <a:r>
            <a:rPr lang="tr-TR" sz="2400" kern="1200" dirty="0" smtClean="0"/>
            <a:t> </a:t>
          </a:r>
          <a:r>
            <a:rPr lang="tr-TR" sz="2400" kern="1200" dirty="0" err="1" smtClean="0"/>
            <a:t>natural</a:t>
          </a:r>
          <a:r>
            <a:rPr lang="tr-TR" sz="2400" kern="1200" dirty="0" smtClean="0"/>
            <a:t> </a:t>
          </a:r>
          <a:r>
            <a:rPr lang="tr-TR" sz="2400" kern="1200" dirty="0" err="1" smtClean="0"/>
            <a:t>processes</a:t>
          </a:r>
          <a:r>
            <a:rPr lang="tr-TR" sz="2400" kern="1200" dirty="0" smtClean="0"/>
            <a:t> </a:t>
          </a:r>
          <a:r>
            <a:rPr lang="tr-TR" sz="2400" kern="1200" dirty="0" err="1" smtClean="0"/>
            <a:t>that</a:t>
          </a:r>
          <a:r>
            <a:rPr lang="tr-TR" sz="2400" kern="1200" dirty="0" smtClean="0"/>
            <a:t> </a:t>
          </a:r>
          <a:r>
            <a:rPr lang="tr-TR" sz="2400" kern="1200" dirty="0" err="1" smtClean="0"/>
            <a:t>make</a:t>
          </a:r>
          <a:r>
            <a:rPr lang="tr-TR" sz="2400" kern="1200" dirty="0" smtClean="0"/>
            <a:t> life </a:t>
          </a:r>
          <a:r>
            <a:rPr lang="tr-TR" sz="2400" kern="1200" dirty="0" err="1" smtClean="0"/>
            <a:t>possible</a:t>
          </a:r>
          <a:r>
            <a:rPr lang="tr-TR" sz="2400" kern="1200" dirty="0" smtClean="0"/>
            <a:t> on </a:t>
          </a:r>
          <a:r>
            <a:rPr lang="tr-TR" sz="2400" kern="1200" dirty="0" err="1" smtClean="0"/>
            <a:t>earth</a:t>
          </a:r>
          <a:r>
            <a:rPr lang="tr-TR" sz="2400" kern="1200" dirty="0" smtClean="0"/>
            <a:t>,</a:t>
          </a:r>
          <a:endParaRPr lang="tr-TR" sz="2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-5400000">
        <a:off x="1718089" y="1147274"/>
        <a:ext cx="6796846" cy="795693"/>
      </dsp:txXfrm>
    </dsp:sp>
    <dsp:sp modelId="{2DFEE9DF-31C6-4D25-A62D-B87C26638253}">
      <dsp:nvSpPr>
        <dsp:cNvPr id="0" name=""/>
        <dsp:cNvSpPr/>
      </dsp:nvSpPr>
      <dsp:spPr>
        <a:xfrm rot="5400000">
          <a:off x="116083" y="2022091"/>
          <a:ext cx="1340291" cy="1451176"/>
        </a:xfrm>
        <a:prstGeom prst="chevron">
          <a:avLst/>
        </a:prstGeom>
        <a:solidFill>
          <a:srgbClr val="00B050"/>
        </a:solidFill>
        <a:ln w="425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800" kern="12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-5400000">
        <a:off x="60641" y="2077533"/>
        <a:ext cx="1451176" cy="1340291"/>
      </dsp:txXfrm>
    </dsp:sp>
    <dsp:sp modelId="{161F5D90-6816-4C0F-9F68-A7FE173562E5}">
      <dsp:nvSpPr>
        <dsp:cNvPr id="0" name=""/>
        <dsp:cNvSpPr/>
      </dsp:nvSpPr>
      <dsp:spPr>
        <a:xfrm rot="5400000">
          <a:off x="4683079" y="-786657"/>
          <a:ext cx="871189" cy="6839434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425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tr-TR" sz="2400" kern="1200" dirty="0" err="1" smtClean="0"/>
            <a:t>Develop</a:t>
          </a:r>
          <a:r>
            <a:rPr lang="tr-TR" sz="2400" kern="1200" dirty="0" smtClean="0"/>
            <a:t> a </a:t>
          </a:r>
          <a:r>
            <a:rPr lang="tr-TR" sz="2400" kern="1200" dirty="0" err="1" smtClean="0"/>
            <a:t>positive</a:t>
          </a:r>
          <a:r>
            <a:rPr lang="tr-TR" sz="2400" kern="1200" dirty="0" smtClean="0"/>
            <a:t> </a:t>
          </a:r>
          <a:r>
            <a:rPr lang="tr-TR" sz="2400" kern="1200" dirty="0" err="1" smtClean="0"/>
            <a:t>attitude</a:t>
          </a:r>
          <a:r>
            <a:rPr lang="tr-TR" sz="2400" kern="1200" dirty="0" smtClean="0"/>
            <a:t>, </a:t>
          </a:r>
          <a:r>
            <a:rPr lang="tr-TR" sz="2400" kern="1200" dirty="0" err="1" smtClean="0"/>
            <a:t>value</a:t>
          </a:r>
          <a:r>
            <a:rPr lang="tr-TR" sz="2400" kern="1200" dirty="0" smtClean="0"/>
            <a:t> </a:t>
          </a:r>
          <a:r>
            <a:rPr lang="tr-TR" sz="2400" kern="1200" dirty="0" err="1" smtClean="0"/>
            <a:t>and</a:t>
          </a:r>
          <a:r>
            <a:rPr lang="tr-TR" sz="2400" kern="1200" dirty="0" smtClean="0"/>
            <a:t> </a:t>
          </a:r>
          <a:r>
            <a:rPr lang="tr-TR" sz="2400" kern="1200" dirty="0" err="1" smtClean="0"/>
            <a:t>understanding</a:t>
          </a:r>
          <a:r>
            <a:rPr lang="tr-TR" sz="2400" kern="1200" dirty="0" smtClean="0"/>
            <a:t> </a:t>
          </a:r>
          <a:r>
            <a:rPr lang="tr-TR" sz="2400" kern="1200" dirty="0" err="1" smtClean="0"/>
            <a:t>towards</a:t>
          </a:r>
          <a:r>
            <a:rPr lang="tr-TR" sz="2400" kern="1200" dirty="0" smtClean="0"/>
            <a:t> </a:t>
          </a:r>
          <a:r>
            <a:rPr lang="tr-TR" sz="2400" kern="1200" dirty="0" err="1" smtClean="0"/>
            <a:t>nature</a:t>
          </a:r>
          <a:r>
            <a:rPr lang="tr-TR" sz="2400" kern="1200" dirty="0" smtClean="0"/>
            <a:t>.</a:t>
          </a:r>
          <a:endParaRPr lang="tr-TR" sz="2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-5400000">
        <a:off x="1698957" y="2239993"/>
        <a:ext cx="6796906" cy="7861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262D63-297E-427F-85B0-A2C5057C9F6C}">
      <dsp:nvSpPr>
        <dsp:cNvPr id="0" name=""/>
        <dsp:cNvSpPr/>
      </dsp:nvSpPr>
      <dsp:spPr>
        <a:xfrm>
          <a:off x="434562" y="207094"/>
          <a:ext cx="10396488" cy="13070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To</a:t>
          </a:r>
          <a:r>
            <a:rPr lang="tr-TR" sz="28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enable</a:t>
          </a:r>
          <a:r>
            <a:rPr lang="tr-TR" sz="28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the</a:t>
          </a:r>
          <a:r>
            <a:rPr lang="tr-TR" sz="28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participants</a:t>
          </a:r>
          <a:r>
            <a:rPr lang="tr-TR" sz="28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to</a:t>
          </a:r>
          <a:r>
            <a:rPr lang="tr-TR" sz="28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observe</a:t>
          </a:r>
          <a:r>
            <a:rPr lang="tr-TR" sz="28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nature</a:t>
          </a:r>
          <a:r>
            <a:rPr lang="tr-TR" sz="28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by</a:t>
          </a:r>
          <a:r>
            <a:rPr lang="tr-TR" sz="28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doing</a:t>
          </a:r>
          <a:r>
            <a:rPr lang="tr-TR" sz="28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and</a:t>
          </a:r>
          <a:r>
            <a:rPr lang="tr-TR" sz="28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experiencing</a:t>
          </a:r>
          <a:r>
            <a:rPr lang="tr-TR" sz="28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it </a:t>
          </a:r>
          <a:r>
            <a:rPr lang="tr-TR" sz="28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personally</a:t>
          </a:r>
          <a:r>
            <a:rPr lang="tr-TR" sz="28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tr-TR" sz="2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39219" y="207094"/>
        <a:ext cx="8191831" cy="1307082"/>
      </dsp:txXfrm>
    </dsp:sp>
    <dsp:sp modelId="{1FFB4851-B14C-4B7E-9096-E8496A115C8A}">
      <dsp:nvSpPr>
        <dsp:cNvPr id="0" name=""/>
        <dsp:cNvSpPr/>
      </dsp:nvSpPr>
      <dsp:spPr>
        <a:xfrm>
          <a:off x="0" y="90052"/>
          <a:ext cx="2513485" cy="16254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C952BC-C3F5-45EB-AE87-C8F3806244EC}">
      <dsp:nvSpPr>
        <dsp:cNvPr id="0" name=""/>
        <dsp:cNvSpPr/>
      </dsp:nvSpPr>
      <dsp:spPr>
        <a:xfrm>
          <a:off x="357505" y="1965726"/>
          <a:ext cx="10482558" cy="13070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Raising</a:t>
          </a:r>
          <a:r>
            <a:rPr lang="tr-TR" sz="2800" b="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b="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awareness</a:t>
          </a:r>
          <a:r>
            <a:rPr lang="tr-TR" sz="2800" b="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on </a:t>
          </a:r>
          <a:r>
            <a:rPr lang="tr-TR" sz="2800" b="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ecology</a:t>
          </a:r>
          <a:r>
            <a:rPr lang="tr-TR" sz="2800" b="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b="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and</a:t>
          </a:r>
          <a:r>
            <a:rPr lang="tr-TR" sz="2800" b="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b="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nature</a:t>
          </a:r>
          <a:r>
            <a:rPr lang="tr-TR" sz="2800" b="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sp:txBody>
      <dsp:txXfrm>
        <a:off x="2580414" y="1965726"/>
        <a:ext cx="8259649" cy="1307082"/>
      </dsp:txXfrm>
    </dsp:sp>
    <dsp:sp modelId="{AB8FC75F-9C83-41AA-8CDB-F3B0986E1E75}">
      <dsp:nvSpPr>
        <dsp:cNvPr id="0" name=""/>
        <dsp:cNvSpPr/>
      </dsp:nvSpPr>
      <dsp:spPr>
        <a:xfrm>
          <a:off x="0" y="1799036"/>
          <a:ext cx="2612130" cy="175468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0B5E1C-95E7-4402-BC98-BADDF56126EA}">
      <dsp:nvSpPr>
        <dsp:cNvPr id="0" name=""/>
        <dsp:cNvSpPr/>
      </dsp:nvSpPr>
      <dsp:spPr>
        <a:xfrm>
          <a:off x="473261" y="3829447"/>
          <a:ext cx="10335350" cy="13070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To</a:t>
          </a:r>
          <a:r>
            <a:rPr lang="tr-TR" sz="2800" b="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b="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ensure</a:t>
          </a:r>
          <a:r>
            <a:rPr lang="tr-TR" sz="2800" b="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b="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the</a:t>
          </a:r>
          <a:r>
            <a:rPr lang="tr-TR" sz="2800" b="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b="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recognision</a:t>
          </a:r>
          <a:r>
            <a:rPr lang="tr-TR" sz="2800" b="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of </a:t>
          </a:r>
          <a:r>
            <a:rPr lang="tr-TR" sz="2800" b="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the</a:t>
          </a:r>
          <a:r>
            <a:rPr lang="tr-TR" sz="2800" b="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b="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living</a:t>
          </a:r>
          <a:r>
            <a:rPr lang="tr-TR" sz="2800" b="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b="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environment</a:t>
          </a:r>
          <a:r>
            <a:rPr lang="tr-TR" sz="2800" b="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b="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and</a:t>
          </a:r>
          <a:r>
            <a:rPr lang="tr-TR" sz="2800" b="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b="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to</a:t>
          </a:r>
          <a:r>
            <a:rPr lang="tr-TR" sz="2800" b="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b="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develop</a:t>
          </a:r>
          <a:r>
            <a:rPr lang="tr-TR" sz="2800" b="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a </a:t>
          </a:r>
          <a:r>
            <a:rPr lang="tr-TR" sz="2800" b="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conscious</a:t>
          </a:r>
          <a:r>
            <a:rPr lang="tr-TR" sz="2800" b="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b="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perspective</a:t>
          </a:r>
          <a:r>
            <a:rPr lang="tr-TR" sz="2800" b="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b="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to</a:t>
          </a:r>
          <a:r>
            <a:rPr lang="tr-TR" sz="2800" b="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b="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protect</a:t>
          </a:r>
          <a:r>
            <a:rPr lang="tr-TR" sz="2800" b="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800" b="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nature</a:t>
          </a:r>
          <a:endParaRPr lang="tr-TR" sz="2800" b="0" kern="1200" dirty="0" smtClean="0">
            <a:solidFill>
              <a:schemeClr val="tx1">
                <a:lumMod val="95000"/>
                <a:lumOff val="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64954" y="3829447"/>
        <a:ext cx="8143658" cy="1307082"/>
      </dsp:txXfrm>
    </dsp:sp>
    <dsp:sp modelId="{076E2789-41E3-407F-9C2C-AE55625C5E17}">
      <dsp:nvSpPr>
        <dsp:cNvPr id="0" name=""/>
        <dsp:cNvSpPr/>
      </dsp:nvSpPr>
      <dsp:spPr>
        <a:xfrm>
          <a:off x="0" y="3641593"/>
          <a:ext cx="2631425" cy="168278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262D63-297E-427F-85B0-A2C5057C9F6C}">
      <dsp:nvSpPr>
        <dsp:cNvPr id="0" name=""/>
        <dsp:cNvSpPr/>
      </dsp:nvSpPr>
      <dsp:spPr>
        <a:xfrm>
          <a:off x="434562" y="207094"/>
          <a:ext cx="10396488" cy="13070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tx1"/>
              </a:solidFill>
            </a:rPr>
            <a:t>To raise awareness about the functioning of the ecosystem and the effects of humans on the ecosystem</a:t>
          </a:r>
          <a:r>
            <a:rPr lang="tr-TR" sz="2800" kern="1200" dirty="0" smtClean="0">
              <a:solidFill>
                <a:schemeClr val="tx1"/>
              </a:solidFill>
            </a:rPr>
            <a:t>,</a:t>
          </a:r>
          <a:endParaRPr lang="tr-TR" sz="2800" b="0" kern="12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39219" y="207094"/>
        <a:ext cx="8191831" cy="1307082"/>
      </dsp:txXfrm>
    </dsp:sp>
    <dsp:sp modelId="{1FFB4851-B14C-4B7E-9096-E8496A115C8A}">
      <dsp:nvSpPr>
        <dsp:cNvPr id="0" name=""/>
        <dsp:cNvSpPr/>
      </dsp:nvSpPr>
      <dsp:spPr>
        <a:xfrm>
          <a:off x="0" y="76406"/>
          <a:ext cx="2513485" cy="16254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C952BC-C3F5-45EB-AE87-C8F3806244EC}">
      <dsp:nvSpPr>
        <dsp:cNvPr id="0" name=""/>
        <dsp:cNvSpPr/>
      </dsp:nvSpPr>
      <dsp:spPr>
        <a:xfrm>
          <a:off x="357505" y="1965726"/>
          <a:ext cx="10482558" cy="13070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tx1"/>
              </a:solidFill>
            </a:rPr>
            <a:t>To contribute to the development of understanding nature - human - society relationships and generating solutions to problems in relationships</a:t>
          </a:r>
          <a:r>
            <a:rPr lang="tr-TR" sz="2800" kern="1200" dirty="0" smtClean="0">
              <a:solidFill>
                <a:schemeClr val="tx1"/>
              </a:solidFill>
            </a:rPr>
            <a:t>,</a:t>
          </a:r>
          <a:endParaRPr lang="tr-TR" sz="2800" b="0" kern="12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80414" y="1965726"/>
        <a:ext cx="8259649" cy="1307082"/>
      </dsp:txXfrm>
    </dsp:sp>
    <dsp:sp modelId="{AB8FC75F-9C83-41AA-8CDB-F3B0986E1E75}">
      <dsp:nvSpPr>
        <dsp:cNvPr id="0" name=""/>
        <dsp:cNvSpPr/>
      </dsp:nvSpPr>
      <dsp:spPr>
        <a:xfrm>
          <a:off x="0" y="1799036"/>
          <a:ext cx="2612130" cy="175468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0B5E1C-95E7-4402-BC98-BADDF56126EA}">
      <dsp:nvSpPr>
        <dsp:cNvPr id="0" name=""/>
        <dsp:cNvSpPr/>
      </dsp:nvSpPr>
      <dsp:spPr>
        <a:xfrm>
          <a:off x="473261" y="3829447"/>
          <a:ext cx="10335350" cy="13070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tx1"/>
              </a:solidFill>
            </a:rPr>
            <a:t>To ensure that they develop positive attitudes towards nature by understanding the language of nature</a:t>
          </a:r>
          <a:r>
            <a:rPr lang="tr-TR" sz="2800" kern="1200" dirty="0" smtClean="0">
              <a:solidFill>
                <a:schemeClr val="tx1"/>
              </a:solidFill>
            </a:rPr>
            <a:t>,</a:t>
          </a:r>
          <a:endParaRPr lang="tr-TR" sz="2800" b="0" kern="12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64954" y="3829447"/>
        <a:ext cx="8143658" cy="1307082"/>
      </dsp:txXfrm>
    </dsp:sp>
    <dsp:sp modelId="{076E2789-41E3-407F-9C2C-AE55625C5E17}">
      <dsp:nvSpPr>
        <dsp:cNvPr id="0" name=""/>
        <dsp:cNvSpPr/>
      </dsp:nvSpPr>
      <dsp:spPr>
        <a:xfrm>
          <a:off x="0" y="3641593"/>
          <a:ext cx="2631425" cy="168278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436C9D-1827-454C-A215-2D425ECBF5E6}">
      <dsp:nvSpPr>
        <dsp:cNvPr id="0" name=""/>
        <dsp:cNvSpPr/>
      </dsp:nvSpPr>
      <dsp:spPr>
        <a:xfrm>
          <a:off x="0" y="168311"/>
          <a:ext cx="9143999" cy="3657599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4F4EF2-2DCA-4823-9D81-235CC119B4C8}">
      <dsp:nvSpPr>
        <dsp:cNvPr id="0" name=""/>
        <dsp:cNvSpPr/>
      </dsp:nvSpPr>
      <dsp:spPr>
        <a:xfrm>
          <a:off x="986929" y="808391"/>
          <a:ext cx="3238221" cy="179222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9568" rIns="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/>
            <a:t>Preschool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err="1" smtClean="0"/>
            <a:t>teachers</a:t>
          </a:r>
          <a:endParaRPr lang="tr-TR" sz="2800" kern="1200" dirty="0"/>
        </a:p>
      </dsp:txBody>
      <dsp:txXfrm>
        <a:off x="986929" y="808391"/>
        <a:ext cx="3238221" cy="1792223"/>
      </dsp:txXfrm>
    </dsp:sp>
    <dsp:sp modelId="{94EC5CF8-3EC5-43AF-B56A-DD2AA382469B}">
      <dsp:nvSpPr>
        <dsp:cNvPr id="0" name=""/>
        <dsp:cNvSpPr/>
      </dsp:nvSpPr>
      <dsp:spPr>
        <a:xfrm>
          <a:off x="4571999" y="1393607"/>
          <a:ext cx="3566159" cy="179222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9568" rIns="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/>
            <a:t>Preschool </a:t>
          </a:r>
          <a:r>
            <a:rPr lang="tr-TR" sz="2800" kern="1200" dirty="0" err="1" smtClean="0"/>
            <a:t>children</a:t>
          </a:r>
          <a:r>
            <a:rPr lang="tr-TR" sz="2800" kern="1200" dirty="0" smtClean="0"/>
            <a:t>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/>
            <a:t>(48-66 </a:t>
          </a:r>
          <a:r>
            <a:rPr lang="tr-TR" sz="2800" kern="1200" dirty="0" err="1" smtClean="0"/>
            <a:t>months</a:t>
          </a:r>
          <a:r>
            <a:rPr lang="tr-TR" sz="2800" kern="1200" dirty="0" smtClean="0"/>
            <a:t>)</a:t>
          </a:r>
          <a:endParaRPr lang="tr-TR" sz="2800" kern="1200" dirty="0"/>
        </a:p>
      </dsp:txBody>
      <dsp:txXfrm>
        <a:off x="4571999" y="1393607"/>
        <a:ext cx="3566159" cy="179222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A8539A-43B8-4CFD-8916-6DD08642E4A0}">
      <dsp:nvSpPr>
        <dsp:cNvPr id="0" name=""/>
        <dsp:cNvSpPr/>
      </dsp:nvSpPr>
      <dsp:spPr>
        <a:xfrm>
          <a:off x="0" y="0"/>
          <a:ext cx="10117391" cy="11644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3200" kern="1200" dirty="0" smtClean="0"/>
            <a:t>Grand National Assembly of Turkey</a:t>
          </a:r>
          <a:endParaRPr lang="tr-TR" sz="3200" b="1" kern="1200" dirty="0" smtClean="0"/>
        </a:p>
      </dsp:txBody>
      <dsp:txXfrm>
        <a:off x="2139924" y="0"/>
        <a:ext cx="7977467" cy="1164464"/>
      </dsp:txXfrm>
    </dsp:sp>
    <dsp:sp modelId="{521F142E-E3A0-441A-B701-19157B84D718}">
      <dsp:nvSpPr>
        <dsp:cNvPr id="0" name=""/>
        <dsp:cNvSpPr/>
      </dsp:nvSpPr>
      <dsp:spPr>
        <a:xfrm>
          <a:off x="292509" y="35259"/>
          <a:ext cx="1333715" cy="110152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D34959-6869-4091-AB99-F2FDEC1C77D3}">
      <dsp:nvSpPr>
        <dsp:cNvPr id="0" name=""/>
        <dsp:cNvSpPr/>
      </dsp:nvSpPr>
      <dsp:spPr>
        <a:xfrm>
          <a:off x="0" y="1280911"/>
          <a:ext cx="10117391" cy="11644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Turkey Combating Soil Erosion, Reforestation and Habitats (TEMA) Ankara Representative</a:t>
          </a:r>
          <a:endParaRPr lang="tr-TR" sz="3200" b="1" kern="1200" dirty="0"/>
        </a:p>
      </dsp:txBody>
      <dsp:txXfrm>
        <a:off x="2139924" y="1280911"/>
        <a:ext cx="7977467" cy="1164464"/>
      </dsp:txXfrm>
    </dsp:sp>
    <dsp:sp modelId="{B40BA5ED-CF96-434D-9C47-F6732E9265F0}">
      <dsp:nvSpPr>
        <dsp:cNvPr id="0" name=""/>
        <dsp:cNvSpPr/>
      </dsp:nvSpPr>
      <dsp:spPr>
        <a:xfrm>
          <a:off x="301301" y="1291587"/>
          <a:ext cx="1350165" cy="114311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96147E-DB5B-42CB-A166-07A26475C1C7}">
      <dsp:nvSpPr>
        <dsp:cNvPr id="0" name=""/>
        <dsp:cNvSpPr/>
      </dsp:nvSpPr>
      <dsp:spPr>
        <a:xfrm>
          <a:off x="0" y="2561822"/>
          <a:ext cx="10117391" cy="11644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kern="1200" dirty="0" smtClean="0"/>
            <a:t>Kızılcahamam </a:t>
          </a:r>
          <a:r>
            <a:rPr lang="tr-TR" sz="3200" kern="1200" dirty="0" err="1" smtClean="0"/>
            <a:t>Municipality</a:t>
          </a:r>
          <a:endParaRPr lang="tr-TR" sz="3200" b="1" kern="1200" dirty="0"/>
        </a:p>
      </dsp:txBody>
      <dsp:txXfrm>
        <a:off x="2139924" y="2561822"/>
        <a:ext cx="7977467" cy="1164464"/>
      </dsp:txXfrm>
    </dsp:sp>
    <dsp:sp modelId="{C5BE8448-89B0-4FDD-BC93-56289448E4FF}">
      <dsp:nvSpPr>
        <dsp:cNvPr id="0" name=""/>
        <dsp:cNvSpPr/>
      </dsp:nvSpPr>
      <dsp:spPr>
        <a:xfrm>
          <a:off x="326544" y="2597920"/>
          <a:ext cx="1299680" cy="109226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77E225-6579-46C1-BBA8-E92B2E597283}">
      <dsp:nvSpPr>
        <dsp:cNvPr id="0" name=""/>
        <dsp:cNvSpPr/>
      </dsp:nvSpPr>
      <dsp:spPr>
        <a:xfrm>
          <a:off x="0" y="3970550"/>
          <a:ext cx="10117391" cy="11644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kern="1200" dirty="0" smtClean="0"/>
            <a:t>Kızılcahamam </a:t>
          </a:r>
          <a:r>
            <a:rPr lang="tr-TR" sz="3200" kern="1200" dirty="0" err="1" smtClean="0"/>
            <a:t>District</a:t>
          </a:r>
          <a:r>
            <a:rPr lang="tr-TR" sz="3200" kern="1200" dirty="0" smtClean="0"/>
            <a:t> </a:t>
          </a:r>
          <a:r>
            <a:rPr lang="tr-TR" sz="3200" kern="1200" dirty="0" err="1" smtClean="0"/>
            <a:t>Health</a:t>
          </a:r>
          <a:r>
            <a:rPr lang="tr-TR" sz="3200" kern="1200" dirty="0" smtClean="0"/>
            <a:t> </a:t>
          </a:r>
          <a:r>
            <a:rPr lang="tr-TR" sz="3200" kern="1200" dirty="0" err="1" smtClean="0"/>
            <a:t>Directorate</a:t>
          </a:r>
          <a:endParaRPr lang="tr-TR" sz="3200" b="1" kern="1200" dirty="0"/>
        </a:p>
      </dsp:txBody>
      <dsp:txXfrm>
        <a:off x="2139924" y="3970550"/>
        <a:ext cx="7977467" cy="1164464"/>
      </dsp:txXfrm>
    </dsp:sp>
    <dsp:sp modelId="{2DB0D8D9-6849-4479-AE87-FF8E2B4EA2CC}">
      <dsp:nvSpPr>
        <dsp:cNvPr id="0" name=""/>
        <dsp:cNvSpPr/>
      </dsp:nvSpPr>
      <dsp:spPr>
        <a:xfrm>
          <a:off x="67711" y="3844414"/>
          <a:ext cx="1556237" cy="142009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B7341F-6CB2-475E-828C-8A1AD26F990B}">
      <dsp:nvSpPr>
        <dsp:cNvPr id="0" name=""/>
        <dsp:cNvSpPr/>
      </dsp:nvSpPr>
      <dsp:spPr>
        <a:xfrm rot="5400000">
          <a:off x="1041251" y="823601"/>
          <a:ext cx="792692" cy="90245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F07F09">
            <a:tint val="50000"/>
            <a:hueOff val="0"/>
            <a:satOff val="0"/>
            <a:lumOff val="0"/>
            <a:alphaOff val="0"/>
          </a:srgbClr>
        </a:solidFill>
        <a:ln w="425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3759F9-D979-4A00-88F3-824F4793C71A}">
      <dsp:nvSpPr>
        <dsp:cNvPr id="0" name=""/>
        <dsp:cNvSpPr/>
      </dsp:nvSpPr>
      <dsp:spPr>
        <a:xfrm>
          <a:off x="915247" y="86033"/>
          <a:ext cx="1671102" cy="934055"/>
        </a:xfrm>
        <a:prstGeom prst="roundRect">
          <a:avLst>
            <a:gd name="adj" fmla="val 16670"/>
          </a:avLst>
        </a:prstGeom>
        <a:solidFill>
          <a:srgbClr val="9F2936">
            <a:hueOff val="0"/>
            <a:satOff val="0"/>
            <a:lumOff val="0"/>
            <a:alphaOff val="0"/>
          </a:srgbClr>
        </a:solidFill>
        <a:ln w="425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50" b="1" kern="1200" dirty="0" smtClean="0">
              <a:solidFill>
                <a:sysClr val="window" lastClr="FFFFFF"/>
              </a:solidFill>
              <a:latin typeface="Verdana"/>
              <a:ea typeface="+mn-ea"/>
              <a:cs typeface="+mn-cs"/>
            </a:rPr>
            <a:t>FİELDWORK AND PROMOTİONAL ACTİVİTİES</a:t>
          </a:r>
          <a:endParaRPr lang="tr-TR" sz="1050" b="1" kern="1200" dirty="0">
            <a:solidFill>
              <a:sysClr val="window" lastClr="FFFFFF"/>
            </a:solidFill>
            <a:latin typeface="Verdana"/>
            <a:ea typeface="+mn-ea"/>
            <a:cs typeface="+mn-cs"/>
          </a:endParaRPr>
        </a:p>
      </dsp:txBody>
      <dsp:txXfrm>
        <a:off x="960852" y="131638"/>
        <a:ext cx="1579892" cy="842845"/>
      </dsp:txXfrm>
    </dsp:sp>
    <dsp:sp modelId="{0DE1F472-4708-4F4F-92DC-B1F83D26878E}">
      <dsp:nvSpPr>
        <dsp:cNvPr id="0" name=""/>
        <dsp:cNvSpPr/>
      </dsp:nvSpPr>
      <dsp:spPr>
        <a:xfrm>
          <a:off x="2211336" y="131272"/>
          <a:ext cx="970534" cy="754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EB37C7-0479-4AB9-A02B-F196E583EDF1}">
      <dsp:nvSpPr>
        <dsp:cNvPr id="0" name=""/>
        <dsp:cNvSpPr/>
      </dsp:nvSpPr>
      <dsp:spPr>
        <a:xfrm rot="5400000">
          <a:off x="2197166" y="1835652"/>
          <a:ext cx="792692" cy="90245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F07F09">
            <a:tint val="50000"/>
            <a:hueOff val="5108848"/>
            <a:satOff val="-14841"/>
            <a:lumOff val="1766"/>
            <a:alphaOff val="0"/>
          </a:srgbClr>
        </a:solidFill>
        <a:ln w="425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EDE153-2852-4D12-AA1F-D3B83A4F0B88}">
      <dsp:nvSpPr>
        <dsp:cNvPr id="0" name=""/>
        <dsp:cNvSpPr/>
      </dsp:nvSpPr>
      <dsp:spPr>
        <a:xfrm>
          <a:off x="1908285" y="1114774"/>
          <a:ext cx="1886105" cy="934055"/>
        </a:xfrm>
        <a:prstGeom prst="roundRect">
          <a:avLst>
            <a:gd name="adj" fmla="val 16670"/>
          </a:avLst>
        </a:prstGeom>
        <a:solidFill>
          <a:srgbClr val="1B587C">
            <a:hueOff val="0"/>
            <a:satOff val="0"/>
            <a:lumOff val="0"/>
            <a:alphaOff val="0"/>
          </a:srgbClr>
        </a:solidFill>
        <a:ln w="425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1050" b="1" kern="1200" dirty="0" smtClean="0">
              <a:solidFill>
                <a:sysClr val="window" lastClr="FFFFFF"/>
              </a:solidFill>
              <a:latin typeface="Verdana"/>
              <a:ea typeface="+mn-ea"/>
              <a:cs typeface="+mn-cs"/>
            </a:rPr>
            <a:t>PREPARATİON OF TRAİNİNG PROGRAM AND MATERİALS</a:t>
          </a:r>
        </a:p>
        <a:p>
          <a:pPr lvl="0" algn="ctr">
            <a:spcBef>
              <a:spcPct val="0"/>
            </a:spcBef>
          </a:pPr>
          <a:endParaRPr lang="tr-TR" sz="1050" b="1" kern="1200" dirty="0">
            <a:solidFill>
              <a:sysClr val="window" lastClr="FFFFFF"/>
            </a:solidFill>
            <a:latin typeface="Verdana"/>
            <a:ea typeface="+mn-ea"/>
            <a:cs typeface="+mn-cs"/>
          </a:endParaRPr>
        </a:p>
      </dsp:txBody>
      <dsp:txXfrm>
        <a:off x="1953890" y="1160379"/>
        <a:ext cx="1794895" cy="842845"/>
      </dsp:txXfrm>
    </dsp:sp>
    <dsp:sp modelId="{307763F1-F090-42AA-9ADA-F4C7D69007BB}">
      <dsp:nvSpPr>
        <dsp:cNvPr id="0" name=""/>
        <dsp:cNvSpPr/>
      </dsp:nvSpPr>
      <dsp:spPr>
        <a:xfrm>
          <a:off x="3506021" y="1180525"/>
          <a:ext cx="970534" cy="754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16BDDD-0B28-4861-B6AA-2E383243FF29}">
      <dsp:nvSpPr>
        <dsp:cNvPr id="0" name=""/>
        <dsp:cNvSpPr/>
      </dsp:nvSpPr>
      <dsp:spPr>
        <a:xfrm rot="5400000">
          <a:off x="3334428" y="3039559"/>
          <a:ext cx="792692" cy="90245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F07F09">
            <a:tint val="50000"/>
            <a:hueOff val="10217696"/>
            <a:satOff val="-29682"/>
            <a:lumOff val="3533"/>
            <a:alphaOff val="0"/>
          </a:srgbClr>
        </a:solidFill>
        <a:ln w="425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03943C-0188-4366-9B47-F05B26267BEB}">
      <dsp:nvSpPr>
        <dsp:cNvPr id="0" name=""/>
        <dsp:cNvSpPr/>
      </dsp:nvSpPr>
      <dsp:spPr>
        <a:xfrm>
          <a:off x="3047310" y="2152565"/>
          <a:ext cx="1988482" cy="934055"/>
        </a:xfrm>
        <a:prstGeom prst="roundRect">
          <a:avLst>
            <a:gd name="adj" fmla="val 16670"/>
          </a:avLst>
        </a:prstGeom>
        <a:solidFill>
          <a:srgbClr val="4E8542">
            <a:hueOff val="0"/>
            <a:satOff val="0"/>
            <a:lumOff val="0"/>
            <a:alphaOff val="0"/>
          </a:srgbClr>
        </a:solidFill>
        <a:ln w="425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1050" b="1" kern="1200" dirty="0" smtClean="0">
              <a:solidFill>
                <a:sysClr val="window" lastClr="FFFFFF"/>
              </a:solidFill>
              <a:latin typeface="Verdana"/>
              <a:ea typeface="+mn-ea"/>
              <a:cs typeface="+mn-cs"/>
            </a:rPr>
            <a:t>TEACHER TRAİNİNG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050" b="1" kern="1200" dirty="0">
            <a:solidFill>
              <a:sysClr val="window" lastClr="FFFFFF"/>
            </a:solidFill>
            <a:latin typeface="Verdana"/>
            <a:ea typeface="+mn-ea"/>
            <a:cs typeface="+mn-cs"/>
          </a:endParaRPr>
        </a:p>
      </dsp:txBody>
      <dsp:txXfrm>
        <a:off x="3092915" y="2198170"/>
        <a:ext cx="1897272" cy="842845"/>
      </dsp:txXfrm>
    </dsp:sp>
    <dsp:sp modelId="{2A8F97B3-5AC7-4689-AE10-B4D6C58708B1}">
      <dsp:nvSpPr>
        <dsp:cNvPr id="0" name=""/>
        <dsp:cNvSpPr/>
      </dsp:nvSpPr>
      <dsp:spPr>
        <a:xfrm>
          <a:off x="4744394" y="2229777"/>
          <a:ext cx="970534" cy="754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B98315-7705-485E-86E4-EBB1B10D8F2B}">
      <dsp:nvSpPr>
        <dsp:cNvPr id="0" name=""/>
        <dsp:cNvSpPr/>
      </dsp:nvSpPr>
      <dsp:spPr>
        <a:xfrm rot="5400000">
          <a:off x="4623319" y="4101003"/>
          <a:ext cx="792692" cy="90245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F07F09">
            <a:tint val="50000"/>
            <a:hueOff val="15326545"/>
            <a:satOff val="-44522"/>
            <a:lumOff val="5299"/>
            <a:alphaOff val="0"/>
          </a:srgbClr>
        </a:solidFill>
        <a:ln w="425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773B3D-A923-421A-9447-A75B4311324E}">
      <dsp:nvSpPr>
        <dsp:cNvPr id="0" name=""/>
        <dsp:cNvSpPr/>
      </dsp:nvSpPr>
      <dsp:spPr>
        <a:xfrm>
          <a:off x="4270123" y="3189946"/>
          <a:ext cx="1945167" cy="934055"/>
        </a:xfrm>
        <a:prstGeom prst="roundRect">
          <a:avLst>
            <a:gd name="adj" fmla="val 16670"/>
          </a:avLst>
        </a:prstGeom>
        <a:solidFill>
          <a:srgbClr val="604878">
            <a:hueOff val="0"/>
            <a:satOff val="0"/>
            <a:lumOff val="0"/>
            <a:alphaOff val="0"/>
          </a:srgbClr>
        </a:solidFill>
        <a:ln w="425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1050" b="1" kern="1200" dirty="0" smtClean="0">
              <a:solidFill>
                <a:sysClr val="window" lastClr="FFFFFF"/>
              </a:solidFill>
              <a:latin typeface="Verdana"/>
              <a:ea typeface="+mn-ea"/>
              <a:cs typeface="+mn-cs"/>
            </a:rPr>
            <a:t>EDUCATİON OF CHİLDREN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050" b="1" kern="1200" dirty="0">
            <a:solidFill>
              <a:sysClr val="window" lastClr="FFFFFF"/>
            </a:solidFill>
            <a:latin typeface="Verdana"/>
            <a:ea typeface="+mn-ea"/>
            <a:cs typeface="+mn-cs"/>
          </a:endParaRPr>
        </a:p>
      </dsp:txBody>
      <dsp:txXfrm>
        <a:off x="4315728" y="3235551"/>
        <a:ext cx="1853957" cy="842845"/>
      </dsp:txXfrm>
    </dsp:sp>
    <dsp:sp modelId="{684A12EF-0B49-4964-8053-FC7150704A25}">
      <dsp:nvSpPr>
        <dsp:cNvPr id="0" name=""/>
        <dsp:cNvSpPr/>
      </dsp:nvSpPr>
      <dsp:spPr>
        <a:xfrm>
          <a:off x="5909920" y="3279030"/>
          <a:ext cx="970534" cy="754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DDAE21-ED65-44B6-B380-9EA9D4247CE3}">
      <dsp:nvSpPr>
        <dsp:cNvPr id="0" name=""/>
        <dsp:cNvSpPr/>
      </dsp:nvSpPr>
      <dsp:spPr>
        <a:xfrm rot="5400000">
          <a:off x="5836397" y="5162447"/>
          <a:ext cx="792692" cy="90245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F07F09">
            <a:tint val="50000"/>
            <a:hueOff val="20435392"/>
            <a:satOff val="-59363"/>
            <a:lumOff val="7066"/>
            <a:alphaOff val="0"/>
          </a:srgbClr>
        </a:solidFill>
        <a:ln w="425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A88428-0F6B-4E86-ADBC-A41685ACE351}">
      <dsp:nvSpPr>
        <dsp:cNvPr id="0" name=""/>
        <dsp:cNvSpPr/>
      </dsp:nvSpPr>
      <dsp:spPr>
        <a:xfrm>
          <a:off x="5472853" y="4225029"/>
          <a:ext cx="2606002" cy="934055"/>
        </a:xfrm>
        <a:prstGeom prst="roundRect">
          <a:avLst>
            <a:gd name="adj" fmla="val 16670"/>
          </a:avLst>
        </a:prstGeom>
        <a:solidFill>
          <a:srgbClr val="F07F09">
            <a:lumMod val="60000"/>
            <a:lumOff val="40000"/>
          </a:srgbClr>
        </a:solidFill>
        <a:ln w="425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marR="0" lvl="0" indent="0" algn="ctr" defTabSz="466725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endParaRPr lang="tr-TR" sz="1050" b="1" kern="1200" dirty="0" smtClean="0">
            <a:solidFill>
              <a:sysClr val="window" lastClr="FFFFFF"/>
            </a:solidFill>
            <a:latin typeface="Verdana"/>
            <a:ea typeface="+mn-ea"/>
            <a:cs typeface="+mn-cs"/>
          </a:endParaRPr>
        </a:p>
        <a:p>
          <a:pPr marL="0" marR="0" lvl="0" indent="0" algn="ctr" defTabSz="466725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tr-TR" sz="1200" b="1" kern="1200" dirty="0" smtClean="0"/>
            <a:t>MONITORING-EVALUATION AND REPORTING</a:t>
          </a:r>
          <a:endParaRPr lang="tr-TR" sz="1200" b="1" kern="1200" dirty="0">
            <a:solidFill>
              <a:sysClr val="window" lastClr="FFFFFF"/>
            </a:solidFill>
            <a:latin typeface="Verdana"/>
            <a:ea typeface="+mn-ea"/>
            <a:cs typeface="+mn-cs"/>
          </a:endParaRPr>
        </a:p>
      </dsp:txBody>
      <dsp:txXfrm>
        <a:off x="5518458" y="4270634"/>
        <a:ext cx="2514792" cy="842845"/>
      </dsp:txXfrm>
    </dsp:sp>
    <dsp:sp modelId="{2F2FE2B9-6E55-4964-B034-28E697ABE528}">
      <dsp:nvSpPr>
        <dsp:cNvPr id="0" name=""/>
        <dsp:cNvSpPr/>
      </dsp:nvSpPr>
      <dsp:spPr>
        <a:xfrm>
          <a:off x="7427521" y="4328282"/>
          <a:ext cx="970534" cy="754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7B634D-85EE-412A-B8EC-16C70B9A776E}">
      <dsp:nvSpPr>
        <dsp:cNvPr id="0" name=""/>
        <dsp:cNvSpPr/>
      </dsp:nvSpPr>
      <dsp:spPr>
        <a:xfrm>
          <a:off x="6668243" y="5288451"/>
          <a:ext cx="2921073" cy="934055"/>
        </a:xfrm>
        <a:prstGeom prst="roundRect">
          <a:avLst>
            <a:gd name="adj" fmla="val 16670"/>
          </a:avLst>
        </a:prstGeom>
        <a:solidFill>
          <a:srgbClr val="9F2936">
            <a:hueOff val="0"/>
            <a:satOff val="0"/>
            <a:lumOff val="0"/>
            <a:alphaOff val="0"/>
          </a:srgbClr>
        </a:solidFill>
        <a:ln w="425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STUDIES TO INCREASE THE COMMON EFFECT</a:t>
          </a:r>
          <a:endParaRPr lang="tr-TR" sz="1400" b="1" kern="1200" dirty="0">
            <a:solidFill>
              <a:sysClr val="window" lastClr="FFFFFF"/>
            </a:solidFill>
            <a:latin typeface="Verdana"/>
            <a:ea typeface="+mn-ea"/>
            <a:cs typeface="+mn-cs"/>
          </a:endParaRPr>
        </a:p>
      </dsp:txBody>
      <dsp:txXfrm>
        <a:off x="6713848" y="5334056"/>
        <a:ext cx="2829863" cy="8428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5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6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7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#8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A05B26-0DB5-498A-93F0-F497DDE78F71}" type="datetimeFigureOut">
              <a:rPr lang="tr-TR" smtClean="0"/>
              <a:t>27.11.2020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771C70-28FB-497B-840A-0E28ADDA287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2711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71C70-28FB-497B-840A-0E28ADDA2874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50101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D89F5-F0B1-480A-988D-5A3C67ED509D}" type="datetimeFigureOut">
              <a:rPr lang="tr-TR" smtClean="0"/>
              <a:pPr/>
              <a:t>27.11.2020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653F0-8EFE-48EA-9F51-A584E577A27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44858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D89F5-F0B1-480A-988D-5A3C67ED509D}" type="datetimeFigureOut">
              <a:rPr lang="tr-TR" smtClean="0"/>
              <a:pPr/>
              <a:t>27.11.2020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653F0-8EFE-48EA-9F51-A584E577A27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88956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D89F5-F0B1-480A-988D-5A3C67ED509D}" type="datetimeFigureOut">
              <a:rPr lang="tr-TR" smtClean="0"/>
              <a:pPr/>
              <a:t>27.11.2020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653F0-8EFE-48EA-9F51-A584E577A27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5084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D89F5-F0B1-480A-988D-5A3C67ED509D}" type="datetimeFigureOut">
              <a:rPr lang="tr-TR" smtClean="0"/>
              <a:pPr/>
              <a:t>27.11.2020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653F0-8EFE-48EA-9F51-A584E577A27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0950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D89F5-F0B1-480A-988D-5A3C67ED509D}" type="datetimeFigureOut">
              <a:rPr lang="tr-TR" smtClean="0"/>
              <a:pPr/>
              <a:t>27.11.2020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653F0-8EFE-48EA-9F51-A584E577A27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0679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D89F5-F0B1-480A-988D-5A3C67ED509D}" type="datetimeFigureOut">
              <a:rPr lang="tr-TR" smtClean="0"/>
              <a:pPr/>
              <a:t>27.11.2020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653F0-8EFE-48EA-9F51-A584E577A27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5634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D89F5-F0B1-480A-988D-5A3C67ED509D}" type="datetimeFigureOut">
              <a:rPr lang="tr-TR" smtClean="0"/>
              <a:pPr/>
              <a:t>27.11.2020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653F0-8EFE-48EA-9F51-A584E577A27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9064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D89F5-F0B1-480A-988D-5A3C67ED509D}" type="datetimeFigureOut">
              <a:rPr lang="tr-TR" smtClean="0"/>
              <a:pPr/>
              <a:t>27.11.2020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653F0-8EFE-48EA-9F51-A584E577A27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27271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D89F5-F0B1-480A-988D-5A3C67ED509D}" type="datetimeFigureOut">
              <a:rPr lang="tr-TR" smtClean="0"/>
              <a:pPr/>
              <a:t>27.11.2020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653F0-8EFE-48EA-9F51-A584E577A27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55625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D89F5-F0B1-480A-988D-5A3C67ED509D}" type="datetimeFigureOut">
              <a:rPr lang="tr-TR" smtClean="0"/>
              <a:pPr/>
              <a:t>27.11.2020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653F0-8EFE-48EA-9F51-A584E577A27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7480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D89F5-F0B1-480A-988D-5A3C67ED509D}" type="datetimeFigureOut">
              <a:rPr lang="tr-TR" smtClean="0"/>
              <a:pPr/>
              <a:t>27.11.2020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653F0-8EFE-48EA-9F51-A584E577A27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12212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D89F5-F0B1-480A-988D-5A3C67ED509D}" type="datetimeFigureOut">
              <a:rPr lang="tr-TR" smtClean="0"/>
              <a:pPr/>
              <a:t>27.11.2020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653F0-8EFE-48EA-9F51-A584E577A27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23859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9.xml"/></Relationships>
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7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10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53312" y="1527048"/>
            <a:ext cx="9972135" cy="2578607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tr-TR" dirty="0" smtClean="0"/>
              <a:t> </a:t>
            </a:r>
            <a:r>
              <a:rPr lang="tr-TR" sz="8000" dirty="0" smtClean="0"/>
              <a:t>ECOLOGİCAL LİTERACY  FOR SUSTAİNABLE LİVİNG</a:t>
            </a:r>
          </a:p>
          <a:p>
            <a:pPr marL="0" indent="0" algn="ctr">
              <a:buNone/>
            </a:pPr>
            <a:endParaRPr lang="tr-TR" sz="8000" dirty="0"/>
          </a:p>
        </p:txBody>
      </p:sp>
      <p:pic>
        <p:nvPicPr>
          <p:cNvPr id="5122" name="Picture 2" descr="Çevre ve Ekoloji Nedir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088" y="3849624"/>
            <a:ext cx="4088557" cy="235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26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yagram 6"/>
          <p:cNvGraphicFramePr/>
          <p:nvPr>
            <p:extLst>
              <p:ext uri="{D42A27DB-BD31-4B8C-83A1-F6EECF244321}">
                <p14:modId xmlns:p14="http://schemas.microsoft.com/office/powerpoint/2010/main" val="1981042819"/>
              </p:ext>
            </p:extLst>
          </p:nvPr>
        </p:nvGraphicFramePr>
        <p:xfrm>
          <a:off x="998915" y="451717"/>
          <a:ext cx="10274136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Metin kutusu 1"/>
          <p:cNvSpPr txBox="1"/>
          <p:nvPr/>
        </p:nvSpPr>
        <p:spPr>
          <a:xfrm>
            <a:off x="6707688" y="158454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98113"/>
            <a:ext cx="65" cy="26097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7935" rIns="0" bIns="-793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6707688" y="720246"/>
            <a:ext cx="3569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altLang="tr-TR" sz="3600" dirty="0" smtClean="0">
                <a:solidFill>
                  <a:srgbClr val="202124"/>
                </a:solidFill>
                <a:latin typeface="inherit"/>
              </a:rPr>
              <a:t>Project </a:t>
            </a:r>
            <a:r>
              <a:rPr lang="tr-TR" altLang="tr-TR" sz="3600" dirty="0" err="1" smtClean="0">
                <a:solidFill>
                  <a:srgbClr val="202124"/>
                </a:solidFill>
                <a:latin typeface="inherit"/>
              </a:rPr>
              <a:t>Activities</a:t>
            </a:r>
            <a:r>
              <a:rPr lang="tr-TR" altLang="tr-TR" sz="3600" dirty="0" smtClean="0"/>
              <a:t> </a:t>
            </a:r>
            <a:endParaRPr lang="tr-TR" altLang="tr-TR" sz="3600" dirty="0">
              <a:latin typeface="Arial" panose="020B0604020202020204" pitchFamily="34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20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503898" y="456221"/>
            <a:ext cx="6925504" cy="1325563"/>
          </a:xfrm>
        </p:spPr>
        <p:txBody>
          <a:bodyPr>
            <a:normAutofit fontScale="90000"/>
          </a:bodyPr>
          <a:lstStyle/>
          <a:p>
            <a:pPr lvl="0" algn="ct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tr-TR" altLang="tr-TR" dirty="0">
                <a:solidFill>
                  <a:srgbClr val="202124"/>
                </a:solidFill>
                <a:latin typeface="inherit"/>
              </a:rPr>
              <a:t>EDUCATION PROGRAM CALENDAR</a:t>
            </a:r>
            <a:r>
              <a:rPr lang="tr-TR" altLang="tr-TR" sz="800" dirty="0"/>
              <a:t> </a:t>
            </a:r>
            <a:endParaRPr lang="tr-TR" altLang="tr-TR" sz="3600" dirty="0">
              <a:latin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98586" y="1825625"/>
            <a:ext cx="10555214" cy="3496964"/>
          </a:xfrm>
        </p:spPr>
        <p:txBody>
          <a:bodyPr>
            <a:normAutofit fontScale="92500" lnSpcReduction="10000"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b="1" dirty="0" err="1">
                <a:solidFill>
                  <a:srgbClr val="202124"/>
                </a:solidFill>
                <a:latin typeface="inherit"/>
              </a:rPr>
              <a:t>Teacher</a:t>
            </a:r>
            <a:r>
              <a:rPr lang="tr-TR" altLang="tr-TR" b="1" dirty="0">
                <a:solidFill>
                  <a:srgbClr val="202124"/>
                </a:solidFill>
                <a:latin typeface="inherit"/>
              </a:rPr>
              <a:t> Training</a:t>
            </a:r>
            <a:r>
              <a:rPr lang="tr-TR" altLang="tr-TR" sz="500" b="1" dirty="0"/>
              <a:t> </a:t>
            </a:r>
            <a:endParaRPr lang="tr-TR" altLang="tr-TR" sz="2000" b="1" dirty="0">
              <a:latin typeface="Arial" panose="020B0604020202020204" pitchFamily="34" charset="0"/>
            </a:endParaRPr>
          </a:p>
          <a:p>
            <a:r>
              <a:rPr lang="tr-TR" dirty="0" smtClean="0"/>
              <a:t>31 </a:t>
            </a:r>
            <a:r>
              <a:rPr lang="tr-TR" dirty="0" err="1" smtClean="0"/>
              <a:t>August</a:t>
            </a:r>
            <a:r>
              <a:rPr lang="tr-TR" dirty="0" smtClean="0"/>
              <a:t> -05 </a:t>
            </a:r>
            <a:r>
              <a:rPr lang="tr-TR" dirty="0" err="1" smtClean="0"/>
              <a:t>September</a:t>
            </a:r>
            <a:r>
              <a:rPr lang="tr-TR" dirty="0" smtClean="0"/>
              <a:t> 2020  </a:t>
            </a:r>
            <a:r>
              <a:rPr lang="tr-TR" dirty="0"/>
              <a:t>( Kızılcahamam </a:t>
            </a:r>
            <a:r>
              <a:rPr lang="tr-TR" dirty="0" smtClean="0"/>
              <a:t>Patalya Hotel, </a:t>
            </a:r>
            <a:r>
              <a:rPr lang="tr-TR" dirty="0"/>
              <a:t>Soğuksu Milli Parkı, </a:t>
            </a:r>
            <a:r>
              <a:rPr lang="tr-TR" dirty="0" smtClean="0"/>
              <a:t>Işık </a:t>
            </a:r>
            <a:r>
              <a:rPr lang="tr-TR" dirty="0" err="1" smtClean="0"/>
              <a:t>Mountain</a:t>
            </a:r>
            <a:r>
              <a:rPr lang="tr-TR" dirty="0" smtClean="0"/>
              <a:t>, Çamlıdere </a:t>
            </a:r>
            <a:r>
              <a:rPr lang="tr-TR" dirty="0" err="1" smtClean="0"/>
              <a:t>Geopark</a:t>
            </a:r>
            <a:r>
              <a:rPr lang="tr-TR" dirty="0" smtClean="0"/>
              <a:t>, Black Lake)</a:t>
            </a:r>
          </a:p>
          <a:p>
            <a:pPr marL="0" indent="0">
              <a:buNone/>
            </a:pPr>
            <a:endParaRPr lang="tr-TR" b="1" dirty="0" smtClean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b="1" dirty="0" err="1">
                <a:solidFill>
                  <a:srgbClr val="202124"/>
                </a:solidFill>
                <a:latin typeface="inherit"/>
              </a:rPr>
              <a:t>Education</a:t>
            </a:r>
            <a:r>
              <a:rPr lang="tr-TR" altLang="tr-TR" b="1" dirty="0">
                <a:solidFill>
                  <a:srgbClr val="202124"/>
                </a:solidFill>
                <a:latin typeface="inherit"/>
              </a:rPr>
              <a:t> of </a:t>
            </a:r>
            <a:r>
              <a:rPr lang="tr-TR" altLang="tr-TR" b="1" dirty="0" err="1">
                <a:solidFill>
                  <a:srgbClr val="202124"/>
                </a:solidFill>
                <a:latin typeface="inherit"/>
              </a:rPr>
              <a:t>Children</a:t>
            </a:r>
            <a:r>
              <a:rPr lang="tr-TR" altLang="tr-TR" sz="500" b="1" dirty="0"/>
              <a:t> </a:t>
            </a:r>
            <a:endParaRPr lang="tr-TR" altLang="tr-TR" sz="2000" b="1" dirty="0">
              <a:latin typeface="Arial" panose="020B0604020202020204" pitchFamily="34" charset="0"/>
            </a:endParaRPr>
          </a:p>
          <a:p>
            <a:r>
              <a:rPr lang="tr-TR" dirty="0" smtClean="0"/>
              <a:t>05 </a:t>
            </a:r>
            <a:r>
              <a:rPr lang="tr-TR" dirty="0"/>
              <a:t>- </a:t>
            </a:r>
            <a:r>
              <a:rPr lang="tr-TR" dirty="0" smtClean="0"/>
              <a:t>09 </a:t>
            </a:r>
            <a:r>
              <a:rPr lang="tr-TR" dirty="0" err="1" smtClean="0"/>
              <a:t>October</a:t>
            </a:r>
            <a:r>
              <a:rPr lang="tr-TR" dirty="0" smtClean="0"/>
              <a:t> 2020  </a:t>
            </a:r>
            <a:r>
              <a:rPr lang="tr-TR" dirty="0"/>
              <a:t>( </a:t>
            </a:r>
            <a:r>
              <a:rPr lang="tr-TR" dirty="0" err="1"/>
              <a:t>Eymir</a:t>
            </a:r>
            <a:r>
              <a:rPr lang="tr-TR" dirty="0"/>
              <a:t> </a:t>
            </a:r>
            <a:r>
              <a:rPr lang="tr-TR" dirty="0" smtClean="0"/>
              <a:t>Lake </a:t>
            </a:r>
            <a:r>
              <a:rPr lang="tr-TR" dirty="0" err="1" smtClean="0"/>
              <a:t>and</a:t>
            </a:r>
            <a:r>
              <a:rPr lang="tr-TR" dirty="0" smtClean="0"/>
              <a:t>  </a:t>
            </a:r>
            <a:r>
              <a:rPr lang="tr-TR" dirty="0" err="1" smtClean="0"/>
              <a:t>its</a:t>
            </a:r>
            <a:r>
              <a:rPr lang="tr-TR" dirty="0" smtClean="0"/>
              <a:t> </a:t>
            </a:r>
            <a:r>
              <a:rPr lang="tr-TR" dirty="0" err="1" smtClean="0"/>
              <a:t>surroundings</a:t>
            </a:r>
            <a:r>
              <a:rPr lang="tr-TR" dirty="0" smtClean="0"/>
              <a:t>) </a:t>
            </a:r>
            <a:endParaRPr lang="tr-TR" dirty="0"/>
          </a:p>
          <a:p>
            <a:r>
              <a:rPr lang="tr-TR" dirty="0" smtClean="0"/>
              <a:t>09-22 </a:t>
            </a:r>
            <a:r>
              <a:rPr lang="tr-TR" dirty="0" err="1" smtClean="0"/>
              <a:t>October</a:t>
            </a:r>
            <a:r>
              <a:rPr lang="tr-TR" dirty="0" smtClean="0"/>
              <a:t> 2020 (TBMM-Assembly </a:t>
            </a:r>
            <a:r>
              <a:rPr lang="tr-TR" dirty="0" err="1" smtClean="0"/>
              <a:t>Garden</a:t>
            </a:r>
            <a:r>
              <a:rPr lang="tr-TR" dirty="0" smtClean="0"/>
              <a:t>) </a:t>
            </a:r>
            <a:endParaRPr lang="tr-TR" dirty="0"/>
          </a:p>
          <a:p>
            <a:r>
              <a:rPr lang="tr-TR" dirty="0" smtClean="0"/>
              <a:t>12 - 21 October2020  </a:t>
            </a:r>
            <a:r>
              <a:rPr lang="tr-TR" dirty="0"/>
              <a:t>( </a:t>
            </a:r>
            <a:r>
              <a:rPr lang="tr-TR" dirty="0" smtClean="0"/>
              <a:t>School </a:t>
            </a:r>
            <a:r>
              <a:rPr lang="tr-TR" dirty="0" err="1" smtClean="0"/>
              <a:t>Garden</a:t>
            </a:r>
            <a:r>
              <a:rPr lang="tr-TR" dirty="0" smtClean="0"/>
              <a:t>)  </a:t>
            </a:r>
            <a:endParaRPr lang="tr-TR" dirty="0"/>
          </a:p>
          <a:p>
            <a:endParaRPr lang="tr-TR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98113"/>
            <a:ext cx="65" cy="26097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7935" rIns="0" bIns="-793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98113"/>
            <a:ext cx="65" cy="26097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7935" rIns="0" bIns="-793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30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770106" y="990717"/>
            <a:ext cx="10515600" cy="2262433"/>
          </a:xfrm>
        </p:spPr>
        <p:txBody>
          <a:bodyPr>
            <a:normAutofit lnSpcReduction="10000"/>
          </a:bodyPr>
          <a:lstStyle/>
          <a:p>
            <a:pPr marL="0" lvl="0" indent="0" algn="ctr">
              <a:buNone/>
            </a:pPr>
            <a:r>
              <a:rPr lang="tr-TR" dirty="0" smtClean="0">
                <a:solidFill>
                  <a:prstClr val="black"/>
                </a:solidFill>
              </a:rPr>
              <a:t>                          </a:t>
            </a:r>
            <a:endParaRPr lang="tr-TR" dirty="0">
              <a:solidFill>
                <a:prstClr val="black"/>
              </a:solidFill>
            </a:endParaRPr>
          </a:p>
          <a:p>
            <a:pPr lvl="0"/>
            <a:r>
              <a:rPr lang="tr-TR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Information </a:t>
            </a:r>
            <a:r>
              <a:rPr lang="tr-TR" sz="24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about</a:t>
            </a:r>
            <a:r>
              <a:rPr lang="tr-TR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tr-TR" sz="24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</a:t>
            </a:r>
            <a:r>
              <a:rPr lang="tr-TR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tr-TR" sz="24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project</a:t>
            </a:r>
            <a:endParaRPr lang="tr-TR" sz="2400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tr-TR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Natural </a:t>
            </a:r>
            <a:r>
              <a:rPr lang="tr-TR" sz="24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Sicience</a:t>
            </a:r>
            <a:r>
              <a:rPr lang="tr-TR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tr-TR" sz="24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Education</a:t>
            </a:r>
            <a:r>
              <a:rPr lang="tr-TR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İn Preschool </a:t>
            </a:r>
          </a:p>
          <a:p>
            <a:pPr lvl="0"/>
            <a:r>
              <a:rPr lang="tr-TR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Creative </a:t>
            </a:r>
            <a:r>
              <a:rPr lang="tr-TR" sz="24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</a:t>
            </a:r>
            <a:r>
              <a:rPr lang="tr-TR" sz="24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ays</a:t>
            </a:r>
            <a:r>
              <a:rPr lang="tr-TR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tr-TR" sz="24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</a:t>
            </a:r>
            <a:r>
              <a:rPr lang="tr-TR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Connect </a:t>
            </a:r>
            <a:r>
              <a:rPr lang="tr-TR" sz="24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</a:t>
            </a:r>
            <a:r>
              <a:rPr lang="tr-TR" sz="24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hidren</a:t>
            </a:r>
            <a:r>
              <a:rPr lang="tr-TR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tr-TR" sz="24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with</a:t>
            </a:r>
            <a:r>
              <a:rPr lang="tr-TR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tr-TR" sz="2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</a:t>
            </a:r>
            <a:r>
              <a:rPr lang="tr-TR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ature</a:t>
            </a:r>
          </a:p>
          <a:p>
            <a:pPr lvl="0"/>
            <a:r>
              <a:rPr lang="tr-TR" sz="24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Taechers</a:t>
            </a:r>
            <a:r>
              <a:rPr lang="tr-TR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tr-TR" sz="24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Meet</a:t>
            </a:r>
            <a:r>
              <a:rPr lang="tr-TR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tr-TR" sz="24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with</a:t>
            </a:r>
            <a:r>
              <a:rPr lang="tr-TR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Nature</a:t>
            </a:r>
            <a:endParaRPr lang="tr-TR" sz="24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tr-TR" dirty="0"/>
          </a:p>
        </p:txBody>
      </p:sp>
      <p:sp>
        <p:nvSpPr>
          <p:cNvPr id="3" name="Dikdörtgen 2"/>
          <p:cNvSpPr/>
          <p:nvPr/>
        </p:nvSpPr>
        <p:spPr>
          <a:xfrm>
            <a:off x="1913640" y="278177"/>
            <a:ext cx="912514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TEACHERS’ ACTİVİTY PROGRAM</a:t>
            </a:r>
            <a:r>
              <a:rPr lang="tr-TR" sz="28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tr-TR" sz="28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tr-TR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First </a:t>
            </a:r>
            <a:r>
              <a:rPr lang="tr-TR" sz="24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Day</a:t>
            </a:r>
            <a:r>
              <a:rPr lang="tr-TR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tr-TR" sz="24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Activities</a:t>
            </a:r>
            <a:endParaRPr lang="tr-TR" sz="24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6" name="Picture 2" descr="C:\Users\zelih\Desktop\2020 Tübitak 4004\Raporlar\Ek 4 Proje Fotoğrafları\Gün Gün Etkinlikler\31 Ağastos  2020\Haydi tanıyalım tanışalım\IMG-20200831-WA01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86164" y="3298636"/>
            <a:ext cx="2987830" cy="3272986"/>
          </a:xfrm>
          <a:prstGeom prst="rect">
            <a:avLst/>
          </a:prstGeom>
          <a:noFill/>
        </p:spPr>
      </p:pic>
      <p:pic>
        <p:nvPicPr>
          <p:cNvPr id="1030" name="Picture 6" descr="C:\Users\zelih\Desktop\2020 Tübitak 4004\Raporlar\Ek 4 Proje Fotoğrafları\Gün Gün Etkinlikler\31 Ağastos  2020\Çocukları Doğayla Buluşturmanın Yaratıcı Yolları\IMG-20200914-WA00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337" y="3235267"/>
            <a:ext cx="2855524" cy="3340768"/>
          </a:xfrm>
          <a:prstGeom prst="rect">
            <a:avLst/>
          </a:prstGeom>
          <a:noFill/>
        </p:spPr>
      </p:pic>
      <p:pic>
        <p:nvPicPr>
          <p:cNvPr id="1032" name="Picture 8" descr="C:\Users\zelih\Desktop\2020 Tübitak 4004\Raporlar\Ek 4 Proje Fotoğrafları\Gün Gün Etkinlikler\31 Ağastos  2020\Çocukları Doğayla Buluşturmanın Yaratıcı Yolları\DSC_00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6802" y="3270018"/>
            <a:ext cx="2654508" cy="3245619"/>
          </a:xfrm>
          <a:prstGeom prst="rect">
            <a:avLst/>
          </a:prstGeom>
          <a:noFill/>
        </p:spPr>
      </p:pic>
      <p:pic>
        <p:nvPicPr>
          <p:cNvPr id="1034" name="Picture 10" descr="C:\Users\zelih\Desktop\2020 Tübitak 4004\Raporlar\Ek 4 Proje Fotoğrafları\Gün Gün Etkinlikler\31 Ağastos  2020\öğretmenler doğa ile buluşuyor\DSC_01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54484" y="3191068"/>
            <a:ext cx="2571459" cy="32657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872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366887" y="271269"/>
            <a:ext cx="92665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TEACHERS’ </a:t>
            </a:r>
            <a:r>
              <a:rPr lang="tr-TR" sz="24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ACTİVİTY PROGRAM</a:t>
            </a:r>
            <a:r>
              <a:rPr lang="tr-TR" sz="2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/>
            <a:r>
              <a:rPr lang="tr-TR" sz="20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Second </a:t>
            </a:r>
            <a:r>
              <a:rPr lang="tr-TR" sz="20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Day</a:t>
            </a:r>
            <a:r>
              <a:rPr lang="tr-TR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tr-TR" sz="20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Activities</a:t>
            </a:r>
            <a:endParaRPr lang="tr-TR" sz="2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293767" y="1357458"/>
            <a:ext cx="7878513" cy="183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tr-TR" sz="20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Why</a:t>
            </a:r>
            <a:r>
              <a:rPr lang="tr-TR" sz="20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tr-TR" sz="20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Ecological</a:t>
            </a:r>
            <a:r>
              <a:rPr lang="tr-TR" sz="20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tr-TR" sz="20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Literacy</a:t>
            </a:r>
            <a:r>
              <a:rPr lang="tr-TR" sz="20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tr-TR" sz="20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Ecoliteracy</a:t>
            </a:r>
            <a:r>
              <a:rPr lang="tr-TR" sz="20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tr-TR" sz="2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28600" lvl="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tr-TR" sz="20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Ekological</a:t>
            </a:r>
            <a:r>
              <a:rPr lang="tr-TR" sz="20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tr-TR" sz="20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Footprint</a:t>
            </a:r>
            <a:endParaRPr lang="tr-TR" sz="2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28600" lvl="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tr-TR" sz="20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Ekological</a:t>
            </a:r>
            <a:r>
              <a:rPr lang="tr-TR" sz="20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tr-TR" sz="20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Literacy</a:t>
            </a:r>
            <a:r>
              <a:rPr lang="tr-TR" sz="20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tr-TR" sz="20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and</a:t>
            </a:r>
            <a:r>
              <a:rPr lang="tr-TR" sz="20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Basic </a:t>
            </a:r>
            <a:r>
              <a:rPr lang="tr-TR" sz="20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Principles</a:t>
            </a:r>
            <a:r>
              <a:rPr lang="tr-TR" sz="20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of </a:t>
            </a:r>
            <a:r>
              <a:rPr lang="tr-TR" sz="20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Ecology</a:t>
            </a:r>
            <a:endParaRPr lang="tr-TR" sz="2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28600" lvl="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tr-TR" sz="20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Discovering</a:t>
            </a:r>
            <a:r>
              <a:rPr lang="tr-TR" sz="20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Soğuksu </a:t>
            </a:r>
            <a:r>
              <a:rPr lang="tr-TR" sz="20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Nationa</a:t>
            </a:r>
            <a:r>
              <a:rPr lang="tr-TR" sz="20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Park</a:t>
            </a:r>
            <a:endParaRPr lang="tr-TR" sz="2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28600" lvl="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tr-TR" sz="20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Discovering</a:t>
            </a:r>
            <a:r>
              <a:rPr lang="tr-TR" sz="20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Nature</a:t>
            </a:r>
            <a:endParaRPr lang="tr-TR" sz="2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050" name="Picture 2" descr="C:\Users\zelih\Desktop\2020 Tübitak 4004\Raporlar\Ek 4 Proje Fotoğrafları\Gün Gün Etkinlikler\1 EYLÜL 2020\EKOLOJİK AYAK İZİM\IMG-20200901-WA01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6061" y="3339548"/>
            <a:ext cx="2482782" cy="3306064"/>
          </a:xfrm>
          <a:prstGeom prst="rect">
            <a:avLst/>
          </a:prstGeom>
          <a:noFill/>
        </p:spPr>
      </p:pic>
      <p:pic>
        <p:nvPicPr>
          <p:cNvPr id="2051" name="Picture 3" descr="C:\Users\zelih\Desktop\2020 Tübitak 4004\Raporlar\Ek 4 Proje Fotoğrafları\Gün Gün Etkinlikler\1 EYLÜL 2020\SOĞUKSU MİLLİ PARKINI KEŞFEDİYORUM\IMG-20200914-WA00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682" y="3383958"/>
            <a:ext cx="2670783" cy="3190672"/>
          </a:xfrm>
          <a:prstGeom prst="rect">
            <a:avLst/>
          </a:prstGeom>
          <a:noFill/>
        </p:spPr>
      </p:pic>
      <p:pic>
        <p:nvPicPr>
          <p:cNvPr id="2052" name="Picture 4" descr="C:\Users\zelih\Desktop\2020 Tübitak 4004\Raporlar\Ek 4 Proje Fotoğrafları\Gün Gün Etkinlikler\1 EYLÜL 2020\DOĞAYI KEŞFEDİYORUM\20200901_1637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1" y="3339548"/>
            <a:ext cx="2796207" cy="3240156"/>
          </a:xfrm>
          <a:prstGeom prst="rect">
            <a:avLst/>
          </a:prstGeom>
          <a:noFill/>
        </p:spPr>
      </p:pic>
      <p:pic>
        <p:nvPicPr>
          <p:cNvPr id="2053" name="Picture 5" descr="C:\Users\zelih\Desktop\2020 Tübitak 4004\Raporlar\Ek 4 Proje Fotoğrafları\Gün Gün Etkinlikler\1 EYLÜL 2020\DOĞAYI KEŞFEDİYORUM\20200901_1653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35393" y="3319669"/>
            <a:ext cx="2714486" cy="32202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725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1036948" y="1395168"/>
            <a:ext cx="8361576" cy="2506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tr-TR" sz="24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Listening</a:t>
            </a:r>
            <a:r>
              <a:rPr lang="tr-TR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tr-TR" sz="24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</a:t>
            </a:r>
            <a:r>
              <a:rPr lang="tr-TR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Nature</a:t>
            </a:r>
            <a:endParaRPr lang="tr-TR" sz="24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28600" lvl="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tr-TR" sz="24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Ecosystem</a:t>
            </a:r>
            <a:r>
              <a:rPr lang="tr-TR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tr-TR" sz="24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and</a:t>
            </a:r>
            <a:r>
              <a:rPr lang="tr-TR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tr-TR" sz="24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</a:t>
            </a:r>
            <a:r>
              <a:rPr lang="tr-TR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tr-TR" sz="24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Plant</a:t>
            </a:r>
            <a:r>
              <a:rPr lang="tr-TR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tr-TR" sz="24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Kingtom</a:t>
            </a:r>
            <a:endParaRPr lang="tr-TR" sz="24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28600" lvl="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tr-TR" sz="24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Climate</a:t>
            </a:r>
            <a:r>
              <a:rPr lang="tr-TR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tr-TR" sz="24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Change</a:t>
            </a:r>
            <a:r>
              <a:rPr lang="tr-TR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tr-TR" sz="24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and</a:t>
            </a:r>
            <a:r>
              <a:rPr lang="tr-TR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tr-TR" sz="24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</a:t>
            </a:r>
            <a:r>
              <a:rPr lang="tr-TR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tr-TR" sz="24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Plant</a:t>
            </a:r>
            <a:r>
              <a:rPr lang="tr-TR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tr-TR" sz="24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Kingtom</a:t>
            </a:r>
            <a:endParaRPr lang="tr-TR" sz="24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28600" lvl="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Işık </a:t>
            </a:r>
            <a:r>
              <a:rPr lang="tr-TR" sz="24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Mountain</a:t>
            </a:r>
            <a:r>
              <a:rPr lang="tr-TR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tr-TR" sz="24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Habitats</a:t>
            </a:r>
            <a:endParaRPr lang="tr-TR" sz="2400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28600" lvl="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Life in </a:t>
            </a:r>
            <a:r>
              <a:rPr lang="tr-TR" sz="24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</a:t>
            </a:r>
            <a:r>
              <a:rPr lang="tr-TR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tr-TR" sz="24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Dead</a:t>
            </a:r>
            <a:r>
              <a:rPr lang="tr-TR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tr-TR" sz="24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Tree</a:t>
            </a:r>
            <a:endParaRPr lang="tr-TR" sz="24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>
              <a:lnSpc>
                <a:spcPct val="80000"/>
              </a:lnSpc>
              <a:spcBef>
                <a:spcPts val="1000"/>
              </a:spcBef>
            </a:pPr>
            <a:endParaRPr lang="tr-TR" sz="24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1310327" y="329940"/>
            <a:ext cx="901202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TEACHERS’ </a:t>
            </a:r>
            <a:r>
              <a:rPr lang="tr-TR" sz="28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ACTİVİTY PROGRAM</a:t>
            </a:r>
            <a:r>
              <a:rPr lang="tr-TR" sz="2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/>
            <a:r>
              <a:rPr lang="tr-TR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Third </a:t>
            </a:r>
            <a:r>
              <a:rPr lang="tr-TR" sz="24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Day</a:t>
            </a:r>
            <a:r>
              <a:rPr lang="tr-TR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tr-TR" sz="24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Activities</a:t>
            </a:r>
            <a:endParaRPr lang="tr-TR" sz="24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075" name="Picture 3" descr="C:\Users\zelih\Desktop\2020 Tübitak 4004\Raporlar\Ek 4 Proje Fotoğrafları\Gün Gün Etkinlikler\2 EYLÜL 2020\Doğayı Dinliyorum\IMG-20200902-WA0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770" y="3632433"/>
            <a:ext cx="2498988" cy="3078760"/>
          </a:xfrm>
          <a:prstGeom prst="rect">
            <a:avLst/>
          </a:prstGeom>
          <a:noFill/>
        </p:spPr>
      </p:pic>
      <p:pic>
        <p:nvPicPr>
          <p:cNvPr id="3077" name="Picture 5" descr="C:\Users\zelih\Desktop\2020 Tübitak 4004\Raporlar\Ek 4 Proje Fotoğrafları\Gün Gün Etkinlikler\2 EYLÜL 2020\IŞIK DAĞIN YAŞAM ALANLARI\IMG-20200902-WA00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6774" y="3640822"/>
            <a:ext cx="2548955" cy="3045203"/>
          </a:xfrm>
          <a:prstGeom prst="rect">
            <a:avLst/>
          </a:prstGeom>
          <a:noFill/>
        </p:spPr>
      </p:pic>
      <p:pic>
        <p:nvPicPr>
          <p:cNvPr id="3078" name="Picture 6" descr="C:\Users\zelih\Desktop\2020 Tübitak 4004\Raporlar\Ek 4 Proje Fotoğrafları\Gün Gün Etkinlikler\2 EYLÜL 2020\IŞIK DAĞIN YAŞAM ALANLARI\IMG-20200902-WA00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80006" y="3686983"/>
            <a:ext cx="2788133" cy="2972234"/>
          </a:xfrm>
          <a:prstGeom prst="rect">
            <a:avLst/>
          </a:prstGeom>
          <a:noFill/>
        </p:spPr>
      </p:pic>
      <p:pic>
        <p:nvPicPr>
          <p:cNvPr id="3079" name="Picture 7" descr="C:\Users\zelih\Desktop\2020 Tübitak 4004\Raporlar\Ek 4 Proje Fotoğrafları\Gün Gün Etkinlikler\2 EYLÜL 2020\IŞIK DAĞIN YAŞAM ALANLARI\IMG-20200902-WA00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49252" y="3707296"/>
            <a:ext cx="2572026" cy="29419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390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1291473" y="386500"/>
            <a:ext cx="937966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TEACHERS’ </a:t>
            </a:r>
            <a:r>
              <a:rPr lang="tr-TR" sz="28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ACTİVİTY PROGRAM</a:t>
            </a:r>
            <a:r>
              <a:rPr lang="tr-TR" sz="2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/>
            <a:r>
              <a:rPr lang="tr-TR" sz="24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Fourth</a:t>
            </a:r>
            <a:r>
              <a:rPr lang="tr-TR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tr-TR" sz="24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Day</a:t>
            </a:r>
            <a:r>
              <a:rPr lang="tr-TR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tr-TR" sz="24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Activities</a:t>
            </a:r>
            <a:endParaRPr lang="tr-TR" sz="24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tr-TR" sz="2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/>
            </a:r>
            <a:br>
              <a:rPr lang="tr-TR" sz="2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</a:br>
            <a:endParaRPr lang="tr-T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1014098" y="1838228"/>
            <a:ext cx="10246936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tr-TR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What</a:t>
            </a:r>
            <a:r>
              <a:rPr lang="tr-T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 is </a:t>
            </a:r>
            <a:r>
              <a:rPr lang="tr-TR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Soil</a:t>
            </a:r>
            <a:r>
              <a:rPr lang="tr-T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? </a:t>
            </a:r>
            <a:r>
              <a:rPr lang="tr-TR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What</a:t>
            </a:r>
            <a:r>
              <a:rPr lang="tr-T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tr-TR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does</a:t>
            </a:r>
            <a:r>
              <a:rPr lang="tr-T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 it </a:t>
            </a:r>
            <a:r>
              <a:rPr lang="tr-TR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consist</a:t>
            </a:r>
            <a:r>
              <a:rPr lang="tr-T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 of?</a:t>
            </a:r>
            <a:endParaRPr lang="tr-T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tr-T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How is it </a:t>
            </a:r>
            <a:r>
              <a:rPr lang="tr-TR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Formed</a:t>
            </a:r>
            <a:r>
              <a:rPr lang="tr-T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? </a:t>
            </a:r>
            <a:r>
              <a:rPr lang="tr-TR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Why</a:t>
            </a:r>
            <a:r>
              <a:rPr lang="tr-T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 Is </a:t>
            </a:r>
            <a:r>
              <a:rPr lang="tr-TR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It</a:t>
            </a:r>
            <a:r>
              <a:rPr lang="tr-T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tr-TR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Important</a:t>
            </a:r>
            <a:r>
              <a:rPr lang="tr-T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endParaRPr lang="tr-T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tr-TR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Observing</a:t>
            </a:r>
            <a:r>
              <a:rPr lang="tr-T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tr-TR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Typical</a:t>
            </a:r>
            <a:r>
              <a:rPr lang="tr-T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 Earth </a:t>
            </a:r>
            <a:r>
              <a:rPr lang="tr-TR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Sample</a:t>
            </a:r>
            <a:r>
              <a:rPr lang="tr-T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  <a:endParaRPr lang="tr-T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098" name="Picture 2" descr="C:\Users\zelih\Desktop\2020 Tübitak 4004\Raporlar\Ek 4 Proje Fotoğrafları\Gün Gün Etkinlikler\3 EYLÜL 2020\TOPRAK EKOSİSTEMİ\20200903_094700(0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201" y="3446584"/>
            <a:ext cx="2595607" cy="3259016"/>
          </a:xfrm>
          <a:prstGeom prst="rect">
            <a:avLst/>
          </a:prstGeom>
          <a:noFill/>
        </p:spPr>
      </p:pic>
      <p:pic>
        <p:nvPicPr>
          <p:cNvPr id="4099" name="Picture 3" descr="C:\Users\zelih\Desktop\2020 Tübitak 4004\Raporlar\Ek 4 Proje Fotoğrafları\Gün Gün Etkinlikler\3 EYLÜL 2020\TOPRAĞIN İÇİNDE NELER VAR TORAK BOZULUMU ÖRNEKLERİ\20200903_1440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2112" y="3438144"/>
            <a:ext cx="2816352" cy="3163824"/>
          </a:xfrm>
          <a:prstGeom prst="rect">
            <a:avLst/>
          </a:prstGeom>
          <a:noFill/>
        </p:spPr>
      </p:pic>
      <p:pic>
        <p:nvPicPr>
          <p:cNvPr id="4100" name="Picture 4" descr="C:\Users\zelih\Desktop\2020 Tübitak 4004\Raporlar\Ek 4 Proje Fotoğrafları\Gün Gün Etkinlikler\3 EYLÜL 2020\TOPRAĞIN İÇİNDE NELER VAR TORAK BOZULUMU ÖRNEKLERİ\20200903_151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1311" y="3460652"/>
            <a:ext cx="2715063" cy="3108960"/>
          </a:xfrm>
          <a:prstGeom prst="rect">
            <a:avLst/>
          </a:prstGeom>
          <a:noFill/>
        </p:spPr>
      </p:pic>
      <p:pic>
        <p:nvPicPr>
          <p:cNvPr id="4101" name="Picture 5" descr="C:\Users\zelih\Desktop\2020 Tübitak 4004\Raporlar\Ek 4 Proje Fotoğrafları\Gün Gün Etkinlikler\3 EYLÜL 2020\SIFIR ATIK MERKEZİ ZİYARETİ\20200903_163303(0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55927" y="3444949"/>
            <a:ext cx="2489013" cy="31472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561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1442301" y="245097"/>
            <a:ext cx="923826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TEACHERS’ </a:t>
            </a:r>
            <a:r>
              <a:rPr lang="tr-TR" sz="28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ACTİVİTY PROGRAM</a:t>
            </a:r>
            <a:r>
              <a:rPr lang="tr-TR" sz="2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/>
            <a:r>
              <a:rPr lang="tr-TR" sz="24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Fifth</a:t>
            </a:r>
            <a:r>
              <a:rPr lang="tr-TR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tr-TR" sz="24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Day</a:t>
            </a:r>
            <a:r>
              <a:rPr lang="tr-TR" sz="2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tr-TR" sz="24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Activities</a:t>
            </a:r>
            <a:endParaRPr lang="tr-TR" sz="24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791852" y="1395168"/>
            <a:ext cx="103600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How Is </a:t>
            </a:r>
            <a:r>
              <a:rPr lang="tr-TR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Water</a:t>
            </a:r>
            <a:r>
              <a:rPr lang="tr-T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tr-TR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Formed</a:t>
            </a:r>
            <a:r>
              <a:rPr lang="tr-T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? </a:t>
            </a:r>
            <a:r>
              <a:rPr lang="tr-TR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Does</a:t>
            </a:r>
            <a:r>
              <a:rPr lang="tr-T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tr-TR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the</a:t>
            </a:r>
            <a:r>
              <a:rPr lang="tr-T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tr-TR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Water</a:t>
            </a:r>
            <a:r>
              <a:rPr lang="tr-T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 in </a:t>
            </a:r>
            <a:r>
              <a:rPr lang="tr-TR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Our</a:t>
            </a:r>
            <a:r>
              <a:rPr lang="tr-T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 World </a:t>
            </a:r>
            <a:r>
              <a:rPr lang="tr-TR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End</a:t>
            </a:r>
            <a:r>
              <a:rPr lang="tr-T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  <a:endParaRPr lang="tr-T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Planing</a:t>
            </a:r>
            <a:r>
              <a:rPr lang="tr-T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 Nature </a:t>
            </a:r>
            <a:r>
              <a:rPr lang="tr-TR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Education</a:t>
            </a:r>
            <a:r>
              <a:rPr lang="tr-T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tr-TR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for</a:t>
            </a:r>
            <a:r>
              <a:rPr lang="tr-T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 Preschool </a:t>
            </a:r>
            <a:r>
              <a:rPr lang="tr-TR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Children</a:t>
            </a:r>
            <a:r>
              <a:rPr lang="tr-TR" sz="2400" dirty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Palctonic</a:t>
            </a:r>
            <a:r>
              <a:rPr lang="tr-T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tr-TR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and</a:t>
            </a:r>
            <a:r>
              <a:rPr lang="tr-T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tr-TR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Benthic</a:t>
            </a:r>
            <a:r>
              <a:rPr lang="tr-T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tr-TR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Organisms</a:t>
            </a:r>
            <a:r>
              <a:rPr lang="tr-T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tr-TR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Living</a:t>
            </a:r>
            <a:r>
              <a:rPr lang="tr-T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 in </a:t>
            </a:r>
            <a:r>
              <a:rPr lang="tr-TR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the</a:t>
            </a:r>
            <a:r>
              <a:rPr lang="tr-T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 Karagöl Lake</a:t>
            </a:r>
            <a:endParaRPr lang="tr-T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Come</a:t>
            </a:r>
            <a:r>
              <a:rPr lang="tr-T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 on </a:t>
            </a:r>
            <a:r>
              <a:rPr lang="tr-TR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Fish</a:t>
            </a:r>
            <a:r>
              <a:rPr lang="tr-T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 (Karagöl Lake)</a:t>
            </a:r>
            <a:endParaRPr lang="tr-T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122" name="Picture 2" descr="C:\Users\zelih\Desktop\2020 Tübitak 4004\Raporlar\Ek 4 Proje Fotoğrafları\Gün Gün Etkinlikler\4 EYLÜL 2020\GÖLDE YAŞAYAN PLANKTONİK VE BENTİK ORGANİZMALAR VE HAYDI BALIĞA\WhatsApp Image 2020-09-12 at 22.01.3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168" y="3812226"/>
            <a:ext cx="2582490" cy="2905778"/>
          </a:xfrm>
          <a:prstGeom prst="rect">
            <a:avLst/>
          </a:prstGeom>
          <a:noFill/>
        </p:spPr>
      </p:pic>
      <p:pic>
        <p:nvPicPr>
          <p:cNvPr id="5123" name="Picture 3" descr="C:\Users\zelih\Desktop\2020 Tübitak 4004\Raporlar\Ek 4 Proje Fotoğrafları\Gün Gün Etkinlikler\4 EYLÜL 2020\GÖLDE YAŞAYAN PLANKTONİK VE BENTİK ORGANİZMALAR VE HAYDI BALIĞA\IMG-20200904-WA02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7516" y="3862684"/>
            <a:ext cx="2504349" cy="2770592"/>
          </a:xfrm>
          <a:prstGeom prst="rect">
            <a:avLst/>
          </a:prstGeom>
          <a:noFill/>
        </p:spPr>
      </p:pic>
      <p:pic>
        <p:nvPicPr>
          <p:cNvPr id="5127" name="Picture 7" descr="C:\Users\zelih\Desktop\2020 Tübitak 4004\Raporlar\Ek 4 Proje Fotoğrafları\Gün Gün Etkinlikler\4 EYLÜL 2020\SUYU KOVALA ATIKTAN KAÇ\IMG-20200904-WA00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0836" y="3758339"/>
            <a:ext cx="2789694" cy="2882685"/>
          </a:xfrm>
          <a:prstGeom prst="rect">
            <a:avLst/>
          </a:prstGeom>
          <a:noFill/>
        </p:spPr>
      </p:pic>
      <p:pic>
        <p:nvPicPr>
          <p:cNvPr id="5128" name="Picture 8" descr="C:\Users\zelih\Desktop\2020 Tübitak 4004\Raporlar\Ek 4 Proje Fotoğrafları\Gün Gün Etkinlikler\4 EYLÜL 2020\SUYU KOVALA ATIKTAN KAÇ\IMG-20200904-WA00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93795" y="3735092"/>
            <a:ext cx="2483439" cy="2808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710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641445"/>
            <a:ext cx="10515600" cy="791571"/>
          </a:xfrm>
        </p:spPr>
        <p:txBody>
          <a:bodyPr>
            <a:normAutofit fontScale="90000"/>
          </a:bodyPr>
          <a:lstStyle/>
          <a:p>
            <a:pPr algn="ctr"/>
            <a:r>
              <a:rPr lang="tr-TR" sz="2800" b="1" dirty="0" smtClean="0"/>
              <a:t/>
            </a:r>
            <a:br>
              <a:rPr lang="tr-TR" sz="2800" b="1" dirty="0" smtClean="0"/>
            </a:br>
            <a:r>
              <a:rPr lang="tr-TR" sz="2800" b="1" dirty="0"/>
              <a:t/>
            </a:r>
            <a:br>
              <a:rPr lang="tr-TR" sz="2800" b="1" dirty="0"/>
            </a:br>
            <a:r>
              <a:rPr lang="tr-TR" sz="32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TEACHERS’ ACTİVİTY </a:t>
            </a:r>
            <a:r>
              <a:rPr lang="tr-TR" sz="32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PROGRAM</a:t>
            </a:r>
            <a:r>
              <a:rPr lang="tr-TR" sz="3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tr-TR" sz="3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tr-TR" sz="28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Sixth</a:t>
            </a:r>
            <a:r>
              <a:rPr lang="tr-TR" sz="28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tr-TR" sz="28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Day</a:t>
            </a:r>
            <a:r>
              <a:rPr lang="tr-TR" sz="2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tr-TR" sz="28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Activities</a:t>
            </a:r>
            <a:r>
              <a:rPr lang="tr-TR" sz="2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tr-TR" sz="2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tr-TR" sz="2800" b="1" dirty="0" smtClean="0"/>
              <a:t/>
            </a:r>
            <a:br>
              <a:rPr lang="tr-TR" sz="2800" b="1" dirty="0" smtClean="0"/>
            </a:br>
            <a:endParaRPr lang="tr-TR" sz="28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76197" y="2123162"/>
            <a:ext cx="10277606" cy="1334021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ct val="100000"/>
              </a:lnSpc>
            </a:pPr>
            <a:r>
              <a:rPr lang="tr-TR" sz="7400" dirty="0" err="1" smtClean="0">
                <a:latin typeface="Verdana" pitchFamily="34" charset="0"/>
                <a:ea typeface="Verdana" pitchFamily="34" charset="0"/>
              </a:rPr>
              <a:t>What</a:t>
            </a:r>
            <a:r>
              <a:rPr lang="tr-TR" sz="7400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tr-TR" sz="7400" dirty="0" err="1" smtClean="0">
                <a:latin typeface="Verdana" pitchFamily="34" charset="0"/>
                <a:ea typeface="Verdana" pitchFamily="34" charset="0"/>
              </a:rPr>
              <a:t>Am</a:t>
            </a:r>
            <a:r>
              <a:rPr lang="tr-TR" sz="7400" dirty="0" smtClean="0">
                <a:latin typeface="Verdana" pitchFamily="34" charset="0"/>
                <a:ea typeface="Verdana" pitchFamily="34" charset="0"/>
              </a:rPr>
              <a:t> I </a:t>
            </a:r>
            <a:r>
              <a:rPr lang="tr-TR" sz="7400" dirty="0" err="1" smtClean="0">
                <a:latin typeface="Verdana" pitchFamily="34" charset="0"/>
                <a:ea typeface="Verdana" pitchFamily="34" charset="0"/>
              </a:rPr>
              <a:t>thinking</a:t>
            </a:r>
            <a:r>
              <a:rPr lang="tr-TR" sz="7400" dirty="0" smtClean="0">
                <a:latin typeface="Verdana" pitchFamily="34" charset="0"/>
                <a:ea typeface="Verdana" pitchFamily="34" charset="0"/>
              </a:rPr>
              <a:t>?</a:t>
            </a:r>
            <a:endParaRPr lang="tr-TR" sz="7400" dirty="0">
              <a:latin typeface="Verdana" pitchFamily="34" charset="0"/>
              <a:ea typeface="Verdana" pitchFamily="34" charset="0"/>
            </a:endParaRPr>
          </a:p>
          <a:p>
            <a:pPr>
              <a:lnSpc>
                <a:spcPct val="100000"/>
              </a:lnSpc>
            </a:pPr>
            <a:r>
              <a:rPr lang="tr-TR" sz="7400" dirty="0" smtClean="0">
                <a:latin typeface="Verdana" pitchFamily="34" charset="0"/>
                <a:ea typeface="Verdana" pitchFamily="34" charset="0"/>
              </a:rPr>
              <a:t>Learning </a:t>
            </a:r>
            <a:r>
              <a:rPr lang="tr-TR" sz="7400" dirty="0" err="1" smtClean="0">
                <a:latin typeface="Verdana" pitchFamily="34" charset="0"/>
                <a:ea typeface="Verdana" pitchFamily="34" charset="0"/>
              </a:rPr>
              <a:t>Fluently</a:t>
            </a:r>
            <a:endParaRPr lang="tr-TR" sz="7400" dirty="0">
              <a:latin typeface="Verdana" pitchFamily="34" charset="0"/>
              <a:ea typeface="Verdana" pitchFamily="34" charset="0"/>
            </a:endParaRPr>
          </a:p>
          <a:p>
            <a:pPr>
              <a:lnSpc>
                <a:spcPct val="100000"/>
              </a:lnSpc>
            </a:pPr>
            <a:r>
              <a:rPr lang="tr-TR" sz="7400" dirty="0" err="1" smtClean="0">
                <a:latin typeface="Verdana" pitchFamily="34" charset="0"/>
                <a:ea typeface="Verdana" pitchFamily="34" charset="0"/>
              </a:rPr>
              <a:t>Sustainable</a:t>
            </a:r>
            <a:r>
              <a:rPr lang="tr-TR" sz="7400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tr-TR" sz="7400" dirty="0" err="1" smtClean="0">
                <a:latin typeface="Verdana" pitchFamily="34" charset="0"/>
                <a:ea typeface="Verdana" pitchFamily="34" charset="0"/>
              </a:rPr>
              <a:t>Consumption</a:t>
            </a:r>
            <a:r>
              <a:rPr lang="tr-TR" sz="7400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tr-TR" sz="7400" dirty="0" err="1" smtClean="0">
                <a:latin typeface="Verdana" pitchFamily="34" charset="0"/>
                <a:ea typeface="Verdana" pitchFamily="34" charset="0"/>
              </a:rPr>
              <a:t>Habits</a:t>
            </a:r>
            <a:endParaRPr lang="tr-TR" sz="7400" dirty="0">
              <a:latin typeface="Verdana" pitchFamily="34" charset="0"/>
              <a:ea typeface="Verdana" pitchFamily="34" charset="0"/>
            </a:endParaRPr>
          </a:p>
          <a:p>
            <a:pPr>
              <a:lnSpc>
                <a:spcPct val="100000"/>
              </a:lnSpc>
            </a:pPr>
            <a:endParaRPr lang="tr-TR" sz="7400" dirty="0">
              <a:latin typeface="Verdana" pitchFamily="34" charset="0"/>
              <a:ea typeface="Verdana" pitchFamily="34" charset="0"/>
            </a:endParaRPr>
          </a:p>
          <a:p>
            <a:endParaRPr lang="tr-TR" dirty="0"/>
          </a:p>
        </p:txBody>
      </p:sp>
      <p:pic>
        <p:nvPicPr>
          <p:cNvPr id="6146" name="Picture 2" descr="C:\Users\zelih\Desktop\2020 Tübitak 4004\Raporlar\Ek 4 Proje Fotoğrafları\Gün Gün Etkinlikler\5 EYLÜL 2020\AKICI ÖĞRENME\IMG-20200906-WA00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251" y="3706238"/>
            <a:ext cx="2534596" cy="2947481"/>
          </a:xfrm>
          <a:prstGeom prst="rect">
            <a:avLst/>
          </a:prstGeom>
          <a:noFill/>
        </p:spPr>
      </p:pic>
      <p:pic>
        <p:nvPicPr>
          <p:cNvPr id="6147" name="Picture 3" descr="C:\Users\zelih\Desktop\2020 Tübitak 4004\Raporlar\Ek 4 Proje Fotoğrafları\Gün Gün Etkinlikler\5 EYLÜL 2020\JEOPARK MÜZE ZİYARETİ\IMG-20200906-WA0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9312" y="3715966"/>
            <a:ext cx="2645922" cy="2949911"/>
          </a:xfrm>
          <a:prstGeom prst="rect">
            <a:avLst/>
          </a:prstGeom>
          <a:noFill/>
        </p:spPr>
      </p:pic>
      <p:pic>
        <p:nvPicPr>
          <p:cNvPr id="6148" name="Picture 4" descr="C:\Users\zelih\Desktop\2020 Tübitak 4004\Raporlar\Ek 4 Proje Fotoğrafları\Gün Gün Etkinlikler\5 EYLÜL 2020\FARKINDALIKLARIM VE KATILIM BELGELERİNİN DAĞITIMI\20200904_1559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7232" y="3730752"/>
            <a:ext cx="2904464" cy="2889504"/>
          </a:xfrm>
          <a:prstGeom prst="rect">
            <a:avLst/>
          </a:prstGeom>
          <a:noFill/>
        </p:spPr>
      </p:pic>
      <p:pic>
        <p:nvPicPr>
          <p:cNvPr id="6149" name="Picture 5" descr="C:\Users\zelih\Desktop\2020 Tübitak 4004\Raporlar\Ek 4 Proje Fotoğrafları\Gün Gün Etkinlikler\5 EYLÜL 2020\FARKINDALIKLARIM VE KATILIM BELGELERİNİN DAĞITIMI\WhatsApp Image 2020-09-12 at 22.13.49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35872" y="3603594"/>
            <a:ext cx="2641600" cy="29938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794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480008" y="95063"/>
            <a:ext cx="902145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CHİLDREN’S </a:t>
            </a:r>
            <a:r>
              <a:rPr lang="tr-TR" sz="24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ACTİVİTY PROGRAM</a:t>
            </a:r>
            <a:r>
              <a:rPr lang="tr-TR" sz="2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tr-TR" sz="2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tr-TR" sz="20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Eymir</a:t>
            </a:r>
            <a:r>
              <a:rPr lang="tr-TR" sz="20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Lake </a:t>
            </a:r>
            <a:r>
              <a:rPr lang="tr-TR" sz="20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Activities</a:t>
            </a:r>
            <a:r>
              <a:rPr lang="tr-TR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tr-TR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tr-T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171" name="Picture 3" descr="C:\Users\zelih\Desktop\2020 Tübitak 4004\Raporlar\Son Rapor\Eymir  Foto Video\07 EKİM 2020\Spor Zamanı\20201007102012_IMG_78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3623" y="1017142"/>
            <a:ext cx="3223846" cy="2938409"/>
          </a:xfrm>
          <a:prstGeom prst="rect">
            <a:avLst/>
          </a:prstGeom>
          <a:noFill/>
        </p:spPr>
      </p:pic>
      <p:pic>
        <p:nvPicPr>
          <p:cNvPr id="7173" name="Picture 5" descr="C:\Users\zelih\Desktop\2020 Tübitak 4004\Raporlar\Son Rapor\Eymir  Foto Video\08 EKİM 2020\Eymir Gölünü Keşfediyorum\20201008113353_IMG_85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1481" y="960120"/>
            <a:ext cx="3423190" cy="3017520"/>
          </a:xfrm>
          <a:prstGeom prst="rect">
            <a:avLst/>
          </a:prstGeom>
          <a:noFill/>
        </p:spPr>
      </p:pic>
      <p:pic>
        <p:nvPicPr>
          <p:cNvPr id="7174" name="Picture 6" descr="C:\Users\zelih\Desktop\2020 Tübitak 4004\Raporlar\Son Rapor\Eymir  Foto Video\08 EKİM 2020\Suyumuz Kirlenmesin\IMG-20201008-WA003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4" y="935915"/>
            <a:ext cx="3448423" cy="2947595"/>
          </a:xfrm>
          <a:prstGeom prst="rect">
            <a:avLst/>
          </a:prstGeom>
          <a:noFill/>
        </p:spPr>
      </p:pic>
      <p:pic>
        <p:nvPicPr>
          <p:cNvPr id="7175" name="Picture 7" descr="C:\Users\zelih\Desktop\2020 Tübitak 4004\Raporlar\Son Rapor\Eymir  Foto Video\09 EKİM 2020\Benim Toprağım\IMG-20201009-WA002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308" y="4126523"/>
            <a:ext cx="3216536" cy="2731477"/>
          </a:xfrm>
          <a:prstGeom prst="rect">
            <a:avLst/>
          </a:prstGeom>
          <a:noFill/>
        </p:spPr>
      </p:pic>
      <p:pic>
        <p:nvPicPr>
          <p:cNvPr id="7176" name="Picture 8" descr="C:\Users\zelih\Desktop\2020 Tübitak 4004\Raporlar\Son Rapor\Eymir  Foto Video\09 EKİM 2020\Eymir Gölünü Keşfediyorum\20201009124632_IMG_936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28481" y="4072658"/>
            <a:ext cx="3352801" cy="2492265"/>
          </a:xfrm>
          <a:prstGeom prst="rect">
            <a:avLst/>
          </a:prstGeom>
          <a:noFill/>
        </p:spPr>
      </p:pic>
      <p:pic>
        <p:nvPicPr>
          <p:cNvPr id="7177" name="Picture 9" descr="C:\Users\zelih\Desktop\2020 Tübitak 4004\Raporlar\Son Rapor\Eymir  Foto Video\09 EKİM 2020\Çanta Dağıtımı\20201009111415_IMG_913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73154" y="4035105"/>
            <a:ext cx="3484872" cy="24999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106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507985"/>
          </a:xfrm>
        </p:spPr>
        <p:txBody>
          <a:bodyPr>
            <a:normAutofit/>
          </a:bodyPr>
          <a:lstStyle/>
          <a:p>
            <a:pPr algn="ctr"/>
            <a:r>
              <a:rPr lang="tr-TR" sz="28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CHİLDREN’S </a:t>
            </a:r>
            <a:r>
              <a:rPr lang="tr-TR" sz="28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ACTİVİTY PROGRAM</a:t>
            </a:r>
            <a:r>
              <a:rPr lang="tr-TR" sz="2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tr-TR" sz="2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tr-TR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TBMM (</a:t>
            </a:r>
            <a:r>
              <a:rPr lang="tr-TR" sz="24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Parliament</a:t>
            </a:r>
            <a:r>
              <a:rPr lang="tr-TR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 </a:t>
            </a:r>
            <a:r>
              <a:rPr lang="tr-TR" sz="24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Garden</a:t>
            </a:r>
            <a:r>
              <a:rPr lang="tr-TR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tr-TR" sz="24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Activities</a:t>
            </a:r>
            <a:r>
              <a:rPr lang="tr-TR" sz="2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tr-TR" sz="2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tr-T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194" name="Picture 2" descr="C:\Users\zelih\Desktop\2020 Tübitak 4004\Raporlar\Son Rapor\Meclis Bahçesi Eğitimleri\12 EKİM 2020\WhatsApp Image 2020-10-12 at 16.38.4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715" y="4229101"/>
            <a:ext cx="2800990" cy="2524037"/>
          </a:xfrm>
          <a:prstGeom prst="rect">
            <a:avLst/>
          </a:prstGeom>
          <a:noFill/>
        </p:spPr>
      </p:pic>
      <p:pic>
        <p:nvPicPr>
          <p:cNvPr id="8195" name="Picture 3" descr="C:\Users\zelih\Desktop\2020 Tübitak 4004\Raporlar\Son Rapor\Meclis Bahçesi Eğitimleri\09 Ekim 2020\WhatsApp Image 2020-10-09 at 19.25.51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441" y="1149292"/>
            <a:ext cx="3684631" cy="2969702"/>
          </a:xfrm>
          <a:prstGeom prst="rect">
            <a:avLst/>
          </a:prstGeom>
          <a:noFill/>
        </p:spPr>
      </p:pic>
      <p:pic>
        <p:nvPicPr>
          <p:cNvPr id="8196" name="Picture 4" descr="C:\Users\zelih\Desktop\2020 Tübitak 4004\Raporlar\Son Rapor\Meclis Bahçesi Eğitimleri\14 Ekim 2020\WhatsApp Image 2020-10-19 at 09.10.29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4331" y="1136375"/>
            <a:ext cx="3343964" cy="2945295"/>
          </a:xfrm>
          <a:prstGeom prst="rect">
            <a:avLst/>
          </a:prstGeom>
          <a:noFill/>
        </p:spPr>
      </p:pic>
      <p:pic>
        <p:nvPicPr>
          <p:cNvPr id="8197" name="Picture 5" descr="C:\Users\zelih\Desktop\2020 Tübitak 4004\Raporlar\Son Rapor\Meclis Bahçesi Eğitimleri\15 ekim 2020\WhatsApp Image 2020-10-15 at 13.22.03 (1)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10330" y="1139687"/>
            <a:ext cx="2955235" cy="2888973"/>
          </a:xfrm>
          <a:prstGeom prst="rect">
            <a:avLst/>
          </a:prstGeom>
          <a:noFill/>
        </p:spPr>
      </p:pic>
      <p:pic>
        <p:nvPicPr>
          <p:cNvPr id="8198" name="Picture 6" descr="C:\Users\zelih\Desktop\2020 Tübitak 4004\Raporlar\Son Rapor\Meclis Bahçesi Eğitimleri\16 Ekim 2020\WhatsApp Image 2020-10-16 at 20.01.01 (2)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46783" y="4253948"/>
            <a:ext cx="2623930" cy="2438400"/>
          </a:xfrm>
          <a:prstGeom prst="rect">
            <a:avLst/>
          </a:prstGeom>
          <a:noFill/>
        </p:spPr>
      </p:pic>
      <p:pic>
        <p:nvPicPr>
          <p:cNvPr id="8199" name="Picture 7" descr="C:\Users\zelih\Desktop\2020 Tübitak 4004\Raporlar\Son Rapor\Meclis Bahçesi Eğitimleri\19 Ekim 2020\WhatsApp Image 2020-10-19 at 15.51.02 (1)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6529" y="4253948"/>
            <a:ext cx="2464863" cy="2425148"/>
          </a:xfrm>
          <a:prstGeom prst="rect">
            <a:avLst/>
          </a:prstGeom>
          <a:noFill/>
        </p:spPr>
      </p:pic>
      <p:pic>
        <p:nvPicPr>
          <p:cNvPr id="8200" name="Picture 8" descr="C:\Users\zelih\Desktop\2020 Tübitak 4004\Raporlar\Son Rapor\Meclis Bahçesi Eğitimleri\22 Ekim 2020\WhatsApp Image 2020-10-22 at 13.48.09.jpe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689008" y="4280453"/>
            <a:ext cx="2522331" cy="23853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331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007744" y="1802169"/>
            <a:ext cx="6512295" cy="4145870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/>
              <a:t/>
            </a:r>
            <a:br>
              <a:rPr lang="tr-TR" b="1" dirty="0"/>
            </a:br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/>
              <a:t/>
            </a:r>
            <a:br>
              <a:rPr lang="tr-TR" b="1" dirty="0"/>
            </a:br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/>
              <a:t/>
            </a:r>
            <a:br>
              <a:rPr lang="tr-TR" b="1" dirty="0"/>
            </a:br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/>
              <a:t/>
            </a:r>
            <a:br>
              <a:rPr lang="tr-TR" b="1" dirty="0"/>
            </a:br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/>
              <a:t/>
            </a:r>
            <a:br>
              <a:rPr lang="tr-TR" b="1" dirty="0"/>
            </a:br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/>
              <a:t/>
            </a:r>
            <a:br>
              <a:rPr lang="tr-TR" b="1" dirty="0"/>
            </a:br>
            <a:r>
              <a:rPr lang="tr-TR" b="1" dirty="0" err="1" smtClean="0"/>
              <a:t>Our</a:t>
            </a:r>
            <a:r>
              <a:rPr lang="tr-TR" b="1" dirty="0" smtClean="0"/>
              <a:t> Project </a:t>
            </a:r>
            <a:r>
              <a:rPr lang="tr-TR" b="1" dirty="0" err="1" smtClean="0"/>
              <a:t>was</a:t>
            </a:r>
            <a:r>
              <a:rPr lang="tr-TR" b="1" dirty="0" smtClean="0"/>
              <a:t> </a:t>
            </a:r>
            <a:r>
              <a:rPr lang="tr-TR" b="1" dirty="0" err="1" smtClean="0"/>
              <a:t>carried</a:t>
            </a:r>
            <a:r>
              <a:rPr lang="tr-TR" b="1" dirty="0" smtClean="0"/>
              <a:t> </a:t>
            </a:r>
            <a:r>
              <a:rPr lang="tr-TR" b="1" dirty="0" err="1" smtClean="0"/>
              <a:t>out</a:t>
            </a:r>
            <a:r>
              <a:rPr lang="tr-TR" b="1" dirty="0" smtClean="0"/>
              <a:t> </a:t>
            </a:r>
            <a:r>
              <a:rPr lang="tr-TR" b="1" dirty="0" err="1" smtClean="0"/>
              <a:t>twice</a:t>
            </a:r>
            <a:r>
              <a:rPr lang="tr-TR" b="1" dirty="0" smtClean="0"/>
              <a:t> in Etimesgut </a:t>
            </a:r>
            <a:r>
              <a:rPr lang="tr-TR" b="1" dirty="0" err="1" smtClean="0"/>
              <a:t>district</a:t>
            </a:r>
            <a:r>
              <a:rPr lang="tr-TR" b="1" dirty="0" smtClean="0"/>
              <a:t> of Ankara </a:t>
            </a:r>
            <a:r>
              <a:rPr lang="tr-TR" b="1" dirty="0" err="1" smtClean="0"/>
              <a:t>province</a:t>
            </a:r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/>
              <a:t/>
            </a:r>
            <a:br>
              <a:rPr lang="tr-TR" b="1" dirty="0"/>
            </a:br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/>
              <a:t/>
            </a:r>
            <a:br>
              <a:rPr lang="tr-TR" b="1" dirty="0"/>
            </a:br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/>
              <a:t/>
            </a:r>
            <a:br>
              <a:rPr lang="tr-TR" b="1" dirty="0"/>
            </a:br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/>
              <a:t/>
            </a:r>
            <a:br>
              <a:rPr lang="tr-TR" b="1" dirty="0"/>
            </a:br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/>
              <a:t/>
            </a:r>
            <a:br>
              <a:rPr lang="tr-TR" b="1" dirty="0"/>
            </a:br>
            <a:r>
              <a:rPr lang="tr-TR" b="1" dirty="0" smtClean="0"/>
              <a:t/>
            </a:r>
            <a:br>
              <a:rPr lang="tr-TR" b="1" dirty="0" smtClean="0"/>
            </a:br>
            <a:endParaRPr lang="tr-TR" b="1" dirty="0"/>
          </a:p>
        </p:txBody>
      </p:sp>
      <p:sp>
        <p:nvSpPr>
          <p:cNvPr id="3" name="AutoShape 2" descr="Onaylama işareti yapan emoji | Yeni Slay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" name="AutoShape 4" descr="Onaylama işareti yapan emoji | Yeni Slay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" name="AutoShape 6" descr="Onaylama işareti yapan emoji | Yeni Slay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" name="AutoShape 8" descr="✓ Tik İşareti Nasıl Yapılır? Kopyala [Çözüm] | Teknocard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" name="AutoShape 10" descr="✓ Tik İşareti Nasıl Yapılır? Kopyala [Çözüm] | Teknocard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" name="AutoShape 12" descr="Onay işareti stok fotoğraflar | Depositphotos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6164" name="Picture 20" descr="Onay işareti stok fotoğraflar | Depositpho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1802169"/>
            <a:ext cx="2937769" cy="377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94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-116732"/>
            <a:ext cx="10515600" cy="1493045"/>
          </a:xfrm>
        </p:spPr>
        <p:txBody>
          <a:bodyPr>
            <a:normAutofit/>
          </a:bodyPr>
          <a:lstStyle/>
          <a:p>
            <a:pPr algn="ctr"/>
            <a:r>
              <a:rPr lang="tr-TR" sz="28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CHİLDREN’S </a:t>
            </a:r>
            <a:r>
              <a:rPr lang="tr-TR" sz="28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ACTİVİTY PROGRAM</a:t>
            </a:r>
            <a:r>
              <a:rPr lang="tr-TR" sz="2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tr-TR" sz="2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tr-TR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School </a:t>
            </a:r>
            <a:r>
              <a:rPr lang="tr-TR" sz="24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Garden</a:t>
            </a:r>
            <a:r>
              <a:rPr lang="tr-TR" sz="2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tr-TR" sz="24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Activities</a:t>
            </a:r>
            <a:endParaRPr lang="tr-TR" sz="2400" b="1" dirty="0"/>
          </a:p>
        </p:txBody>
      </p:sp>
      <p:pic>
        <p:nvPicPr>
          <p:cNvPr id="9219" name="Picture 3" descr="C:\Users\zelih\Desktop\2020 Tübitak 4004\Raporlar\Son Rapor\Basın ve Duyuru Fotoğraf ve Videolar\TEMA gönüllüsü eğitmenlerinin okul bahçelerinde verdikleri eğitimler başladıYeni klasör\WhatsApp Image 2020-10-14 at 21.10.3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2870" y="3920986"/>
            <a:ext cx="3337339" cy="2937014"/>
          </a:xfrm>
          <a:prstGeom prst="rect">
            <a:avLst/>
          </a:prstGeom>
          <a:noFill/>
        </p:spPr>
      </p:pic>
      <p:pic>
        <p:nvPicPr>
          <p:cNvPr id="9220" name="Picture 4" descr="C:\Users\zelih\Desktop\2020 Tübitak 4004\Raporlar\Son Rapor\OKul Bahçesi Eğitimleri Tema Gönüllüleri\20 Ekim 2020\WhatsApp Image 2020-10-21 at 07.01.52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28991" y="3916017"/>
            <a:ext cx="2882348" cy="2941983"/>
          </a:xfrm>
          <a:prstGeom prst="rect">
            <a:avLst/>
          </a:prstGeom>
          <a:noFill/>
        </p:spPr>
      </p:pic>
      <p:pic>
        <p:nvPicPr>
          <p:cNvPr id="9221" name="Picture 5" descr="C:\Users\zelih\Desktop\2020 Tübitak 4004\Raporlar\Son Rapor\OKul Bahçesi Eğitimleri Tema Gönüllüleri\20 Ekim 2020\WhatsApp Image 2020-10-21 at 07.01.55 (1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4907" y="999916"/>
            <a:ext cx="3198189" cy="2720631"/>
          </a:xfrm>
          <a:prstGeom prst="rect">
            <a:avLst/>
          </a:prstGeom>
          <a:noFill/>
        </p:spPr>
      </p:pic>
      <p:pic>
        <p:nvPicPr>
          <p:cNvPr id="9222" name="Picture 6" descr="C:\Users\zelih\Desktop\2020 Tübitak 4004\Raporlar\Son Rapor\OKul Bahçesi Eğitimleri Tema Gönüllüleri\20 Ekim 2020\WhatsApp Image 2020-10-20 at 22.19.16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013790"/>
            <a:ext cx="3279914" cy="2726634"/>
          </a:xfrm>
          <a:prstGeom prst="rect">
            <a:avLst/>
          </a:prstGeom>
          <a:noFill/>
        </p:spPr>
      </p:pic>
      <p:pic>
        <p:nvPicPr>
          <p:cNvPr id="9224" name="Picture 8" descr="C:\Users\zelih\Desktop\2020 Tübitak 4004\Raporlar\Son Rapor\OKul Bahçesi Eğitimleri Tema Gönüllüleri\19 Ekim2020\WhatsApp Image 2020-10-19 at 15.12.35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30817" y="1053547"/>
            <a:ext cx="3160644" cy="2643809"/>
          </a:xfrm>
          <a:prstGeom prst="rect">
            <a:avLst/>
          </a:prstGeom>
          <a:noFill/>
        </p:spPr>
      </p:pic>
      <p:pic>
        <p:nvPicPr>
          <p:cNvPr id="9225" name="Picture 9" descr="C:\Users\zelih\Desktop\2020 Tübitak 4004\Raporlar\Son Rapor\OKul Bahçesi Eğitimleri Tema Gönüllüleri\16 Ekim 2020\WhatsApp Image 2020-10-16 at 17.27.17 (1)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8818" y="4051738"/>
            <a:ext cx="3651873" cy="28062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103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tr-TR" altLang="tr-TR" sz="2800" b="1" dirty="0">
                <a:solidFill>
                  <a:srgbClr val="202124"/>
                </a:solidFill>
                <a:latin typeface="inherit"/>
              </a:rPr>
              <a:t>METHODS AND TECHNIQUES USED IN EDUCATION</a:t>
            </a:r>
            <a:r>
              <a:rPr lang="tr-TR" altLang="tr-TR" sz="500" b="1" dirty="0"/>
              <a:t> </a:t>
            </a:r>
            <a:endParaRPr lang="tr-TR" altLang="tr-TR" sz="2000" b="1" dirty="0">
              <a:latin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81374" y="1822315"/>
            <a:ext cx="10515600" cy="5683369"/>
          </a:xfrm>
        </p:spPr>
        <p:txBody>
          <a:bodyPr>
            <a:normAutofit/>
          </a:bodyPr>
          <a:lstStyle/>
          <a:p>
            <a:r>
              <a:rPr lang="tr-TR" altLang="tr-TR" dirty="0" err="1" smtClean="0">
                <a:solidFill>
                  <a:srgbClr val="202124"/>
                </a:solidFill>
                <a:latin typeface="inherit"/>
              </a:rPr>
              <a:t>Group</a:t>
            </a:r>
            <a:r>
              <a:rPr lang="tr-TR" altLang="tr-TR" dirty="0" smtClean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work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, </a:t>
            </a:r>
            <a:endParaRPr lang="tr-TR" altLang="tr-TR" dirty="0" smtClean="0">
              <a:solidFill>
                <a:srgbClr val="202124"/>
              </a:solidFill>
              <a:latin typeface="inherit"/>
            </a:endParaRPr>
          </a:p>
          <a:p>
            <a:r>
              <a:rPr lang="tr-TR" altLang="tr-TR" dirty="0" smtClean="0">
                <a:solidFill>
                  <a:srgbClr val="202124"/>
                </a:solidFill>
                <a:latin typeface="inherit"/>
              </a:rPr>
              <a:t>Nature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games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, </a:t>
            </a:r>
            <a:endParaRPr lang="tr-TR" altLang="tr-TR" dirty="0" smtClean="0">
              <a:solidFill>
                <a:srgbClr val="202124"/>
              </a:solidFill>
              <a:latin typeface="inherit"/>
            </a:endParaRPr>
          </a:p>
          <a:p>
            <a:r>
              <a:rPr lang="tr-TR" altLang="tr-TR" dirty="0" smtClean="0">
                <a:solidFill>
                  <a:srgbClr val="202124"/>
                </a:solidFill>
                <a:latin typeface="inherit"/>
              </a:rPr>
              <a:t>Drama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activities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, </a:t>
            </a:r>
            <a:endParaRPr lang="tr-TR" altLang="tr-TR" dirty="0" smtClean="0">
              <a:solidFill>
                <a:srgbClr val="202124"/>
              </a:solidFill>
              <a:latin typeface="inherit"/>
            </a:endParaRPr>
          </a:p>
          <a:p>
            <a:r>
              <a:rPr lang="tr-TR" altLang="tr-TR" dirty="0" err="1" smtClean="0">
                <a:solidFill>
                  <a:srgbClr val="202124"/>
                </a:solidFill>
                <a:latin typeface="inherit"/>
              </a:rPr>
              <a:t>Experimental</a:t>
            </a:r>
            <a:r>
              <a:rPr lang="tr-TR" altLang="tr-TR" dirty="0" smtClean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studies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, </a:t>
            </a:r>
            <a:endParaRPr lang="tr-TR" altLang="tr-TR" dirty="0" smtClean="0">
              <a:solidFill>
                <a:srgbClr val="202124"/>
              </a:solidFill>
              <a:latin typeface="inherit"/>
            </a:endParaRPr>
          </a:p>
          <a:p>
            <a:r>
              <a:rPr lang="tr-TR" altLang="tr-TR" dirty="0" smtClean="0">
                <a:solidFill>
                  <a:srgbClr val="202124"/>
                </a:solidFill>
                <a:latin typeface="inherit"/>
              </a:rPr>
              <a:t>Poster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works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, </a:t>
            </a:r>
            <a:endParaRPr lang="tr-TR" altLang="tr-TR" dirty="0" smtClean="0">
              <a:solidFill>
                <a:srgbClr val="202124"/>
              </a:solidFill>
              <a:latin typeface="inherit"/>
            </a:endParaRPr>
          </a:p>
          <a:p>
            <a:r>
              <a:rPr lang="tr-TR" altLang="tr-TR" dirty="0" smtClean="0">
                <a:solidFill>
                  <a:srgbClr val="202124"/>
                </a:solidFill>
                <a:latin typeface="inherit"/>
              </a:rPr>
              <a:t>Travel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observation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activities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, </a:t>
            </a:r>
            <a:endParaRPr lang="tr-TR" altLang="tr-TR" dirty="0" smtClean="0">
              <a:solidFill>
                <a:srgbClr val="202124"/>
              </a:solidFill>
              <a:latin typeface="inherit"/>
            </a:endParaRPr>
          </a:p>
          <a:p>
            <a:r>
              <a:rPr lang="tr-TR" altLang="tr-TR" dirty="0" err="1" smtClean="0">
                <a:solidFill>
                  <a:srgbClr val="202124"/>
                </a:solidFill>
                <a:latin typeface="inherit"/>
              </a:rPr>
              <a:t>Field</a:t>
            </a:r>
            <a:r>
              <a:rPr lang="tr-TR" altLang="tr-TR" dirty="0" smtClean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studies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, </a:t>
            </a:r>
            <a:endParaRPr lang="tr-TR" altLang="tr-TR" dirty="0" smtClean="0">
              <a:solidFill>
                <a:srgbClr val="202124"/>
              </a:solidFill>
              <a:latin typeface="inherit"/>
            </a:endParaRPr>
          </a:p>
          <a:p>
            <a:r>
              <a:rPr lang="tr-TR" altLang="tr-TR" dirty="0" err="1" smtClean="0">
                <a:solidFill>
                  <a:srgbClr val="202124"/>
                </a:solidFill>
                <a:latin typeface="inherit"/>
              </a:rPr>
              <a:t>Demonstration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, </a:t>
            </a:r>
            <a:endParaRPr lang="tr-TR" altLang="tr-TR" dirty="0" smtClean="0">
              <a:solidFill>
                <a:srgbClr val="202124"/>
              </a:solidFill>
              <a:latin typeface="inherit"/>
            </a:endParaRPr>
          </a:p>
          <a:p>
            <a:r>
              <a:rPr lang="tr-TR" altLang="tr-TR" dirty="0" err="1" smtClean="0">
                <a:solidFill>
                  <a:srgbClr val="202124"/>
                </a:solidFill>
                <a:latin typeface="inherit"/>
              </a:rPr>
              <a:t>Fluent</a:t>
            </a:r>
            <a:r>
              <a:rPr lang="tr-TR" altLang="tr-TR" dirty="0" smtClean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learning</a:t>
            </a:r>
            <a:r>
              <a:rPr lang="tr-TR" altLang="tr-TR" sz="500" dirty="0"/>
              <a:t> </a:t>
            </a:r>
            <a:endParaRPr lang="tr-TR" altLang="tr-TR" sz="2000" dirty="0">
              <a:latin typeface="Arial" panose="020B0604020202020204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98113"/>
            <a:ext cx="65" cy="26097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7935" rIns="0" bIns="-793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43174" y="889098"/>
            <a:ext cx="65" cy="26097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7935" rIns="0" bIns="-793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73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tr-TR" altLang="tr-TR" sz="2800" b="1" dirty="0">
                <a:solidFill>
                  <a:srgbClr val="202124"/>
                </a:solidFill>
                <a:latin typeface="inherit"/>
              </a:rPr>
              <a:t>STUDIES TO INCREASE THE WIDE EFFECT</a:t>
            </a:r>
            <a:r>
              <a:rPr lang="tr-TR" altLang="tr-TR" sz="500" b="1" dirty="0"/>
              <a:t> </a:t>
            </a:r>
            <a:endParaRPr lang="tr-TR" altLang="tr-TR" sz="2000" b="1" dirty="0">
              <a:latin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tr-TR" altLang="tr-TR" dirty="0" err="1" smtClean="0">
                <a:solidFill>
                  <a:srgbClr val="202124"/>
                </a:solidFill>
                <a:latin typeface="inherit"/>
              </a:rPr>
              <a:t>The</a:t>
            </a:r>
            <a:r>
              <a:rPr lang="tr-TR" altLang="tr-TR" dirty="0" smtClean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activities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,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videos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and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photos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were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shared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with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children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,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parents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,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teachers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,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academicians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and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all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concerned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via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the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www.ekolojikokuryazarim.com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website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,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the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My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Ecological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Literacy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for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Sustainable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Life Facebook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group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and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social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media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networks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.</a:t>
            </a:r>
            <a:r>
              <a:rPr lang="tr-TR" altLang="tr-TR" sz="500" dirty="0"/>
              <a:t> </a:t>
            </a:r>
            <a:endParaRPr lang="tr-TR" altLang="tr-TR" sz="500" dirty="0" smtClean="0"/>
          </a:p>
          <a:p>
            <a:pPr algn="just"/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All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of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the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activities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were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shared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on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the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website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.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Thus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,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all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stakeholders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will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be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able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to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use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the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activities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.</a:t>
            </a:r>
            <a:r>
              <a:rPr lang="tr-TR" altLang="tr-TR" dirty="0"/>
              <a:t> </a:t>
            </a:r>
            <a:endParaRPr lang="tr-TR" altLang="tr-TR" dirty="0" smtClean="0"/>
          </a:p>
          <a:p>
            <a:pPr algn="just"/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Participants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were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given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a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nature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bag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and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some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educational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materials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as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gifts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.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Participants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will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be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able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to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do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the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same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or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similar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studies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in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different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natural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environments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using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these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materials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.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Thus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,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sustainability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and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expansion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will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be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achieved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.</a:t>
            </a:r>
            <a:r>
              <a:rPr lang="tr-TR" altLang="tr-TR" sz="500" dirty="0"/>
              <a:t> </a:t>
            </a:r>
            <a:endParaRPr lang="tr-TR" altLang="tr-TR" sz="2000" dirty="0">
              <a:latin typeface="Arial" panose="020B0604020202020204" pitchFamily="34" charset="0"/>
            </a:endParaRPr>
          </a:p>
          <a:p>
            <a:pPr algn="just"/>
            <a:endParaRPr lang="tr-TR" altLang="tr-TR" dirty="0" smtClean="0"/>
          </a:p>
          <a:p>
            <a:pPr algn="just"/>
            <a:endParaRPr lang="tr-TR" altLang="tr-TR" dirty="0" smtClean="0">
              <a:latin typeface="Arial" panose="020B0604020202020204" pitchFamily="34" charset="0"/>
            </a:endParaRPr>
          </a:p>
          <a:p>
            <a:pPr algn="just"/>
            <a:endParaRPr lang="tr-TR" altLang="tr-TR" dirty="0" smtClean="0"/>
          </a:p>
          <a:p>
            <a:pPr algn="just"/>
            <a:endParaRPr lang="tr-TR" altLang="tr-TR" sz="2400" dirty="0">
              <a:latin typeface="Arial" panose="020B0604020202020204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98113"/>
            <a:ext cx="65" cy="26097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7935" rIns="0" bIns="-793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98113"/>
            <a:ext cx="65" cy="26097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7935" rIns="0" bIns="-793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98113"/>
            <a:ext cx="65" cy="26097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7935" rIns="0" bIns="-793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34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tr-TR" altLang="tr-TR" sz="2800" b="1" dirty="0">
                <a:solidFill>
                  <a:srgbClr val="202124"/>
                </a:solidFill>
                <a:latin typeface="inherit"/>
              </a:rPr>
              <a:t>STUDIES TO INCREASE THE WIDE EFFECT</a:t>
            </a:r>
            <a:r>
              <a:rPr lang="tr-TR" altLang="tr-TR" sz="500" b="1" dirty="0"/>
              <a:t> </a:t>
            </a:r>
            <a:endParaRPr lang="tr-TR" altLang="tr-TR" sz="2000" b="1" dirty="0">
              <a:latin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lnSpc>
                <a:spcPct val="110000"/>
              </a:lnSpc>
            </a:pP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The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awareness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and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dissemination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of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the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project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was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achieved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through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the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local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and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national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press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,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radio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and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television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programs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using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mass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media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.</a:t>
            </a:r>
            <a:r>
              <a:rPr lang="tr-TR" altLang="tr-TR" dirty="0"/>
              <a:t> </a:t>
            </a:r>
          </a:p>
          <a:p>
            <a:pPr algn="just">
              <a:lnSpc>
                <a:spcPct val="110000"/>
              </a:lnSpc>
            </a:pP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The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findings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obtained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from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the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project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were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published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as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papers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in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scientific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meetings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or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as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articles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in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scientific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journals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.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In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this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way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, it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was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ensured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that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activities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and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practices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related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to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ecological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literacy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with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children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in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early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childhood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were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shared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with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large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masses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.</a:t>
            </a:r>
            <a:r>
              <a:rPr lang="tr-TR" altLang="tr-TR" dirty="0"/>
              <a:t> </a:t>
            </a:r>
          </a:p>
          <a:p>
            <a:pPr algn="just">
              <a:lnSpc>
                <a:spcPct val="110000"/>
              </a:lnSpc>
            </a:pP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The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families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and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close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circles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of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teachers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and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students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participating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in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the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training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were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also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informed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about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the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project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and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the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dissemination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process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was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provided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.</a:t>
            </a:r>
            <a:r>
              <a:rPr lang="tr-TR" altLang="tr-TR" sz="100" dirty="0"/>
              <a:t> </a:t>
            </a:r>
            <a:endParaRPr lang="tr-TR" altLang="tr-TR" sz="2000" dirty="0">
              <a:latin typeface="Arial" panose="020B0604020202020204" pitchFamily="34" charset="0"/>
            </a:endParaRPr>
          </a:p>
          <a:p>
            <a:pPr algn="just"/>
            <a:endParaRPr lang="tr-TR" altLang="tr-TR" dirty="0" smtClean="0">
              <a:latin typeface="Arial" panose="020B0604020202020204" pitchFamily="34" charset="0"/>
            </a:endParaRPr>
          </a:p>
          <a:p>
            <a:pPr algn="just"/>
            <a:endParaRPr lang="tr-TR" altLang="tr-TR" dirty="0" smtClean="0"/>
          </a:p>
          <a:p>
            <a:pPr algn="just"/>
            <a:endParaRPr lang="tr-TR" altLang="tr-TR" sz="2400" dirty="0">
              <a:latin typeface="Arial" panose="020B0604020202020204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98113"/>
            <a:ext cx="65" cy="26097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7935" rIns="0" bIns="-793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98113"/>
            <a:ext cx="65" cy="26097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7935" rIns="0" bIns="-793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98113"/>
            <a:ext cx="65" cy="26097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7935" rIns="0" bIns="-793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95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280651" y="438867"/>
            <a:ext cx="4766187" cy="1325563"/>
          </a:xfrm>
        </p:spPr>
        <p:txBody>
          <a:bodyPr>
            <a:normAutofit/>
          </a:bodyPr>
          <a:lstStyle/>
          <a:p>
            <a:r>
              <a:rPr lang="tr-TR" b="1" dirty="0" smtClean="0"/>
              <a:t>Project </a:t>
            </a:r>
            <a:r>
              <a:rPr lang="tr-TR" b="1" dirty="0" err="1" smtClean="0"/>
              <a:t>Deliverables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To </a:t>
            </a:r>
            <a:r>
              <a:rPr lang="en-US" dirty="0"/>
              <a:t>raise awareness about ecological literacy,</a:t>
            </a:r>
            <a:endParaRPr lang="tr-TR" dirty="0"/>
          </a:p>
          <a:p>
            <a:pPr lvl="0"/>
            <a:r>
              <a:rPr lang="en-US" dirty="0"/>
              <a:t>Being a part of nature,</a:t>
            </a:r>
            <a:endParaRPr lang="tr-TR" dirty="0"/>
          </a:p>
          <a:p>
            <a:pPr lvl="0"/>
            <a:r>
              <a:rPr lang="en-US" dirty="0"/>
              <a:t>Learning to respect all living things in nature,</a:t>
            </a:r>
            <a:endParaRPr lang="tr-TR" dirty="0"/>
          </a:p>
          <a:p>
            <a:pPr lvl="0"/>
            <a:r>
              <a:rPr lang="en-US" dirty="0"/>
              <a:t>Protecting the right to life of all living things,</a:t>
            </a:r>
            <a:endParaRPr lang="tr-TR" dirty="0"/>
          </a:p>
          <a:p>
            <a:pPr lvl="0"/>
            <a:r>
              <a:rPr lang="en-US" dirty="0"/>
              <a:t>Noticing the problems in nature,</a:t>
            </a:r>
            <a:endParaRPr lang="tr-TR" dirty="0"/>
          </a:p>
          <a:p>
            <a:pPr lvl="0"/>
            <a:r>
              <a:rPr lang="en-US" dirty="0"/>
              <a:t>Developing suggestions for the solution of these problems,</a:t>
            </a:r>
            <a:endParaRPr lang="tr-TR" dirty="0"/>
          </a:p>
          <a:p>
            <a:pPr lvl="0"/>
            <a:r>
              <a:rPr lang="en-US" dirty="0"/>
              <a:t>Being part of the solutions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7357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280651" y="438867"/>
            <a:ext cx="4766187" cy="1325563"/>
          </a:xfrm>
        </p:spPr>
        <p:txBody>
          <a:bodyPr>
            <a:normAutofit/>
          </a:bodyPr>
          <a:lstStyle/>
          <a:p>
            <a:r>
              <a:rPr lang="tr-TR" b="1" dirty="0" smtClean="0"/>
              <a:t>Project </a:t>
            </a:r>
            <a:r>
              <a:rPr lang="tr-TR" b="1" dirty="0" err="1" smtClean="0"/>
              <a:t>Deliverables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endParaRPr lang="tr-TR" dirty="0"/>
          </a:p>
          <a:p>
            <a:r>
              <a:rPr lang="en-US" dirty="0"/>
              <a:t>In addition to developing positive attitudes towards science, children's development was supported in terms of cognitive, affective, motor and social communication skills.</a:t>
            </a:r>
            <a:endParaRPr lang="tr-TR" dirty="0"/>
          </a:p>
          <a:p>
            <a:pPr marL="0" indent="0">
              <a:buNone/>
            </a:pPr>
            <a:endParaRPr lang="tr-TR" dirty="0"/>
          </a:p>
          <a:p>
            <a:r>
              <a:rPr lang="en-US" dirty="0"/>
              <a:t>It is thought that this experience that students will gain in nature education will positively affect their academic preferences for the future years and their willingness to participate in such activities.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4819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800" b="1" dirty="0" smtClean="0"/>
              <a:t>IN SUMMERY</a:t>
            </a:r>
            <a:endParaRPr lang="tr-TR" sz="48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546964" y="1690688"/>
            <a:ext cx="8248389" cy="229258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tr-TR" altLang="tr-TR" dirty="0">
              <a:solidFill>
                <a:srgbClr val="202124"/>
              </a:solidFill>
              <a:latin typeface="inherit"/>
            </a:endParaRPr>
          </a:p>
          <a:p>
            <a:r>
              <a:rPr lang="tr-TR" altLang="tr-TR" dirty="0" err="1" smtClean="0">
                <a:solidFill>
                  <a:srgbClr val="202124"/>
                </a:solidFill>
                <a:latin typeface="inherit"/>
              </a:rPr>
              <a:t>According</a:t>
            </a:r>
            <a:r>
              <a:rPr lang="tr-TR" altLang="tr-TR" dirty="0" smtClean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to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the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pre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-test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and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post-test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results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conducted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at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the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beginning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and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at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the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end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of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the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project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, it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was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revealed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that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all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participants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had an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awareness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of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nature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.</a:t>
            </a:r>
            <a:r>
              <a:rPr lang="tr-TR" altLang="tr-TR" sz="500" dirty="0"/>
              <a:t> </a:t>
            </a:r>
            <a:endParaRPr lang="tr-TR" altLang="tr-TR" sz="500" dirty="0" smtClean="0"/>
          </a:p>
          <a:p>
            <a:endParaRPr lang="tr-TR" altLang="tr-TR" sz="500" dirty="0">
              <a:latin typeface="Arial" panose="020B0604020202020204" pitchFamily="34" charset="0"/>
            </a:endParaRPr>
          </a:p>
          <a:p>
            <a:r>
              <a:rPr lang="tr-TR" altLang="tr-TR" dirty="0">
                <a:solidFill>
                  <a:srgbClr val="202124"/>
                </a:solidFill>
                <a:latin typeface="inherit"/>
              </a:rPr>
              <a:t>As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the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project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team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,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we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were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happy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to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see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that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the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project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achieved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its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dirty="0" err="1">
                <a:solidFill>
                  <a:srgbClr val="202124"/>
                </a:solidFill>
                <a:latin typeface="inherit"/>
              </a:rPr>
              <a:t>purpose</a:t>
            </a:r>
            <a:r>
              <a:rPr lang="tr-TR" altLang="tr-TR" dirty="0">
                <a:solidFill>
                  <a:srgbClr val="202124"/>
                </a:solidFill>
                <a:latin typeface="inherit"/>
              </a:rPr>
              <a:t>.</a:t>
            </a:r>
            <a:r>
              <a:rPr lang="tr-TR" altLang="tr-TR" dirty="0"/>
              <a:t> </a:t>
            </a:r>
            <a:endParaRPr lang="tr-TR" altLang="tr-TR" dirty="0" smtClean="0"/>
          </a:p>
          <a:p>
            <a:endParaRPr lang="tr-TR" altLang="tr-TR" dirty="0">
              <a:latin typeface="Arial" panose="020B0604020202020204" pitchFamily="34" charset="0"/>
            </a:endParaRPr>
          </a:p>
          <a:p>
            <a:endParaRPr lang="tr-TR" altLang="tr-TR" dirty="0" smtClean="0">
              <a:latin typeface="Arial" panose="020B0604020202020204" pitchFamily="34" charset="0"/>
            </a:endParaRPr>
          </a:p>
          <a:p>
            <a:endParaRPr lang="tr-TR" altLang="tr-TR" dirty="0">
              <a:latin typeface="Arial" panose="020B0604020202020204" pitchFamily="34" charset="0"/>
            </a:endParaRPr>
          </a:p>
          <a:p>
            <a:endParaRPr lang="tr-TR" altLang="tr-TR" dirty="0">
              <a:latin typeface="Arial" panose="020B0604020202020204" pitchFamily="34" charset="0"/>
            </a:endParaRPr>
          </a:p>
          <a:p>
            <a:endParaRPr lang="tr-TR" altLang="tr-TR" dirty="0" smtClean="0">
              <a:latin typeface="Arial" panose="020B0604020202020204" pitchFamily="34" charset="0"/>
            </a:endParaRPr>
          </a:p>
          <a:p>
            <a:endParaRPr lang="tr-TR" altLang="tr-TR" dirty="0">
              <a:latin typeface="Arial" panose="020B0604020202020204" pitchFamily="34" charset="0"/>
            </a:endParaRPr>
          </a:p>
          <a:p>
            <a:endParaRPr lang="tr-TR" altLang="tr-TR" dirty="0">
              <a:latin typeface="Arial" panose="020B0604020202020204" pitchFamily="34" charset="0"/>
            </a:endParaRPr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98113"/>
            <a:ext cx="65" cy="26097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7935" rIns="0" bIns="-793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1" name="Picture 3" descr="Beynin en iyi tanıdığı emoji: Sarı renkli gülen yüz - Evrense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366168"/>
            <a:ext cx="2906040" cy="175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2687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endParaRPr lang="tr-TR" sz="2800" b="1" i="1" dirty="0" smtClean="0"/>
          </a:p>
          <a:p>
            <a:pPr algn="ctr"/>
            <a:endParaRPr lang="tr-TR" sz="2800" b="1" i="1" dirty="0"/>
          </a:p>
          <a:p>
            <a:pPr algn="ctr"/>
            <a:endParaRPr lang="tr-TR" sz="2800" b="1" i="1" dirty="0" smtClean="0"/>
          </a:p>
          <a:p>
            <a:pPr algn="ctr"/>
            <a:r>
              <a:rPr lang="tr-TR" sz="5400" b="1" i="1" dirty="0" smtClean="0"/>
              <a:t>THANKS </a:t>
            </a:r>
            <a:endParaRPr lang="tr-TR" sz="5400" b="1" i="1" dirty="0"/>
          </a:p>
        </p:txBody>
      </p:sp>
      <p:pic>
        <p:nvPicPr>
          <p:cNvPr id="5" name="Picture 2" descr="Beyaz Papatya Buketi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9" b="14109"/>
          <a:stretch>
            <a:fillRect/>
          </a:stretch>
        </p:blipFill>
        <p:spPr bwMode="auto">
          <a:xfrm>
            <a:off x="5421549" y="1420239"/>
            <a:ext cx="5101639" cy="402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73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endParaRPr lang="tr-TR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tr-TR" sz="20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tr-TR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tr-TR" sz="2000" b="1" dirty="0" smtClean="0">
                <a:solidFill>
                  <a:schemeClr val="accent2">
                    <a:lumMod val="75000"/>
                  </a:schemeClr>
                </a:solidFill>
              </a:rPr>
              <a:t>Kamer ÖZDEMİR</a:t>
            </a:r>
            <a:endParaRPr lang="tr-TR" sz="20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tr-TR" dirty="0"/>
              <a:t>  </a:t>
            </a:r>
            <a:r>
              <a:rPr lang="tr-TR" dirty="0">
                <a:hlinkClick r:id="rId2"/>
              </a:rPr>
              <a:t>kamer0173@gmail.com</a:t>
            </a:r>
            <a:endParaRPr lang="tr-TR" dirty="0"/>
          </a:p>
          <a:p>
            <a:pPr algn="ctr"/>
            <a:endParaRPr lang="tr-TR" dirty="0"/>
          </a:p>
          <a:p>
            <a:endParaRPr lang="tr-TR" dirty="0"/>
          </a:p>
        </p:txBody>
      </p:sp>
      <p:pic>
        <p:nvPicPr>
          <p:cNvPr id="5" name="Picture 2" descr="papatya #çiçek #arkaplan #wallpaper #flowers | Papatyalar, Arkaplan  tasarımları, Resim duvarı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7" r="8567"/>
          <a:stretch>
            <a:fillRect/>
          </a:stretch>
        </p:blipFill>
        <p:spPr bwMode="auto">
          <a:xfrm>
            <a:off x="4668732" y="950068"/>
            <a:ext cx="5843592" cy="461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94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007744" y="1802169"/>
            <a:ext cx="6512295" cy="4145870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/>
              <a:t/>
            </a:r>
            <a:br>
              <a:rPr lang="tr-TR" b="1" dirty="0"/>
            </a:br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/>
              <a:t/>
            </a:r>
            <a:br>
              <a:rPr lang="tr-TR" b="1" dirty="0"/>
            </a:br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/>
              <a:t/>
            </a:r>
            <a:br>
              <a:rPr lang="tr-TR" b="1" dirty="0"/>
            </a:br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/>
              <a:t/>
            </a:r>
            <a:br>
              <a:rPr lang="tr-TR" b="1" dirty="0"/>
            </a:br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/>
              <a:t/>
            </a:r>
            <a:br>
              <a:rPr lang="tr-TR" b="1" dirty="0"/>
            </a:br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/>
              <a:t/>
            </a:r>
            <a:br>
              <a:rPr lang="tr-TR" b="1" dirty="0"/>
            </a:br>
            <a:r>
              <a:rPr lang="tr-TR" b="1" dirty="0" err="1" smtClean="0"/>
              <a:t>Our</a:t>
            </a:r>
            <a:r>
              <a:rPr lang="tr-TR" b="1" dirty="0" smtClean="0"/>
              <a:t> Project </a:t>
            </a:r>
            <a:r>
              <a:rPr lang="tr-TR" b="1" dirty="0" err="1" smtClean="0"/>
              <a:t>was</a:t>
            </a:r>
            <a:r>
              <a:rPr lang="tr-TR" b="1" dirty="0" smtClean="0"/>
              <a:t> </a:t>
            </a:r>
            <a:r>
              <a:rPr lang="tr-TR" b="1" dirty="0" err="1" smtClean="0"/>
              <a:t>awarded</a:t>
            </a:r>
            <a:r>
              <a:rPr lang="tr-TR" b="1" dirty="0" smtClean="0"/>
              <a:t> </a:t>
            </a:r>
            <a:r>
              <a:rPr lang="tr-TR" b="1" dirty="0" err="1" smtClean="0"/>
              <a:t>financial</a:t>
            </a:r>
            <a:r>
              <a:rPr lang="tr-TR" b="1" dirty="0" smtClean="0"/>
              <a:t> </a:t>
            </a:r>
            <a:r>
              <a:rPr lang="tr-TR" b="1" dirty="0" err="1" smtClean="0"/>
              <a:t>support</a:t>
            </a:r>
            <a:r>
              <a:rPr lang="tr-TR" b="1" dirty="0" smtClean="0"/>
              <a:t> </a:t>
            </a:r>
            <a:r>
              <a:rPr lang="tr-TR" b="1" dirty="0" err="1" smtClean="0"/>
              <a:t>twice</a:t>
            </a:r>
            <a:r>
              <a:rPr lang="tr-TR" b="1" dirty="0" smtClean="0"/>
              <a:t> </a:t>
            </a:r>
            <a:r>
              <a:rPr lang="tr-TR" b="1" dirty="0" err="1" smtClean="0"/>
              <a:t>by</a:t>
            </a:r>
            <a:r>
              <a:rPr lang="tr-TR" b="1" dirty="0" smtClean="0"/>
              <a:t>  TÜBİTAK </a:t>
            </a:r>
            <a:br>
              <a:rPr lang="tr-TR" b="1" dirty="0" smtClean="0"/>
            </a:br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/>
              <a:t/>
            </a:r>
            <a:br>
              <a:rPr lang="tr-TR" b="1" dirty="0"/>
            </a:br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/>
              <a:t/>
            </a:r>
            <a:br>
              <a:rPr lang="tr-TR" b="1" dirty="0"/>
            </a:br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/>
              <a:t/>
            </a:r>
            <a:br>
              <a:rPr lang="tr-TR" b="1" dirty="0"/>
            </a:br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/>
              <a:t/>
            </a:r>
            <a:br>
              <a:rPr lang="tr-TR" b="1" dirty="0"/>
            </a:br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/>
              <a:t/>
            </a:r>
            <a:br>
              <a:rPr lang="tr-TR" b="1" dirty="0"/>
            </a:br>
            <a:r>
              <a:rPr lang="tr-TR" b="1" dirty="0" smtClean="0"/>
              <a:t/>
            </a:r>
            <a:br>
              <a:rPr lang="tr-TR" b="1" dirty="0" smtClean="0"/>
            </a:br>
            <a:endParaRPr lang="tr-TR" b="1" dirty="0"/>
          </a:p>
        </p:txBody>
      </p:sp>
      <p:sp>
        <p:nvSpPr>
          <p:cNvPr id="3" name="AutoShape 2" descr="Onaylama işareti yapan emoji | Yeni Slay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" name="AutoShape 4" descr="Onaylama işareti yapan emoji | Yeni Slay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" name="AutoShape 6" descr="Onaylama işareti yapan emoji | Yeni Slay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" name="AutoShape 8" descr="✓ Tik İşareti Nasıl Yapılır? Kopyala [Çözüm] | Teknocard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" name="AutoShape 10" descr="✓ Tik İşareti Nasıl Yapılır? Kopyala [Çözüm] | Teknocard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" name="AutoShape 12" descr="Onay işareti stok fotoğraflar | Depositphotos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6164" name="Picture 20" descr="Onay işareti stok fotoğraflar | Depositpho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1802169"/>
            <a:ext cx="2937769" cy="377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69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yagram 5"/>
          <p:cNvGraphicFramePr/>
          <p:nvPr>
            <p:extLst>
              <p:ext uri="{D42A27DB-BD31-4B8C-83A1-F6EECF244321}">
                <p14:modId xmlns:p14="http://schemas.microsoft.com/office/powerpoint/2010/main" val="74389572"/>
              </p:ext>
            </p:extLst>
          </p:nvPr>
        </p:nvGraphicFramePr>
        <p:xfrm>
          <a:off x="1220337" y="2886323"/>
          <a:ext cx="8557980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Metin kutusu 6"/>
          <p:cNvSpPr txBox="1"/>
          <p:nvPr/>
        </p:nvSpPr>
        <p:spPr>
          <a:xfrm>
            <a:off x="1335820" y="509456"/>
            <a:ext cx="8463272" cy="228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tr-TR" sz="4400" b="1" dirty="0"/>
              <a:t>GENERAL OBJECTİVES OF THE </a:t>
            </a:r>
            <a:r>
              <a:rPr lang="tr-TR" sz="4400" b="1" dirty="0" smtClean="0"/>
              <a:t>PROJECT</a:t>
            </a:r>
            <a:endParaRPr lang="tr-TR" sz="4400" b="1" dirty="0">
              <a:solidFill>
                <a:prstClr val="black"/>
              </a:solidFill>
              <a:latin typeface="Verdana"/>
            </a:endParaRP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tr-TR" sz="2800" b="1" dirty="0" err="1"/>
              <a:t>With</a:t>
            </a:r>
            <a:r>
              <a:rPr lang="tr-TR" sz="2800" b="1" dirty="0"/>
              <a:t> </a:t>
            </a:r>
            <a:r>
              <a:rPr lang="tr-TR" sz="2800" b="1" dirty="0" err="1"/>
              <a:t>this</a:t>
            </a:r>
            <a:r>
              <a:rPr lang="tr-TR" sz="2800" b="1" dirty="0"/>
              <a:t> </a:t>
            </a:r>
            <a:r>
              <a:rPr lang="tr-TR" sz="2800" b="1" dirty="0" smtClean="0"/>
              <a:t>Project, </a:t>
            </a:r>
            <a:r>
              <a:rPr lang="tr-TR" sz="2800" b="1" dirty="0" err="1" smtClean="0"/>
              <a:t>the</a:t>
            </a:r>
            <a:r>
              <a:rPr lang="tr-TR" sz="2800" b="1" dirty="0" smtClean="0"/>
              <a:t> </a:t>
            </a:r>
            <a:r>
              <a:rPr lang="tr-TR" sz="2800" b="1" dirty="0" err="1" smtClean="0"/>
              <a:t>participants</a:t>
            </a:r>
            <a:r>
              <a:rPr lang="tr-TR" sz="2800" b="1" dirty="0" smtClean="0"/>
              <a:t>;</a:t>
            </a:r>
            <a:endParaRPr lang="tr-TR" sz="2800" b="1" dirty="0"/>
          </a:p>
          <a:p>
            <a:pPr algn="ctr">
              <a:lnSpc>
                <a:spcPct val="90000"/>
              </a:lnSpc>
              <a:spcBef>
                <a:spcPct val="0"/>
              </a:spcBef>
            </a:pPr>
            <a:endParaRPr lang="tr-TR" sz="2000" dirty="0" smtClean="0">
              <a:solidFill>
                <a:prstClr val="black"/>
              </a:solidFill>
              <a:latin typeface="Verdana"/>
            </a:endParaRPr>
          </a:p>
          <a:p>
            <a:endParaRPr lang="tr-TR" sz="2000" dirty="0" smtClean="0">
              <a:solidFill>
                <a:prstClr val="black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63988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858296" y="280000"/>
            <a:ext cx="8282635" cy="735096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tr-T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Specific</a:t>
            </a:r>
            <a:r>
              <a:rPr lang="tr-TR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  <a:r>
              <a:rPr lang="tr-TR" b="1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tr-T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b="1" dirty="0" smtClean="0">
                <a:latin typeface="Arial" panose="020B0604020202020204" pitchFamily="34" charset="0"/>
                <a:cs typeface="Arial" panose="020B0604020202020204" pitchFamily="34" charset="0"/>
              </a:rPr>
              <a:t> Project</a:t>
            </a:r>
            <a:endParaRPr lang="tr-T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7 Diyagram"/>
          <p:cNvGraphicFramePr/>
          <p:nvPr>
            <p:extLst>
              <p:ext uri="{D42A27DB-BD31-4B8C-83A1-F6EECF244321}">
                <p14:modId xmlns:p14="http://schemas.microsoft.com/office/powerpoint/2010/main" val="3086050468"/>
              </p:ext>
            </p:extLst>
          </p:nvPr>
        </p:nvGraphicFramePr>
        <p:xfrm>
          <a:off x="383458" y="1179869"/>
          <a:ext cx="10840064" cy="53271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009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858296" y="280000"/>
            <a:ext cx="8282635" cy="735096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Specific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Project</a:t>
            </a:r>
            <a:endParaRPr lang="tr-TR" b="1" dirty="0"/>
          </a:p>
        </p:txBody>
      </p:sp>
      <p:graphicFrame>
        <p:nvGraphicFramePr>
          <p:cNvPr id="8" name="7 Diyagram"/>
          <p:cNvGraphicFramePr/>
          <p:nvPr>
            <p:extLst>
              <p:ext uri="{D42A27DB-BD31-4B8C-83A1-F6EECF244321}">
                <p14:modId xmlns:p14="http://schemas.microsoft.com/office/powerpoint/2010/main" val="2489287863"/>
              </p:ext>
            </p:extLst>
          </p:nvPr>
        </p:nvGraphicFramePr>
        <p:xfrm>
          <a:off x="383458" y="1179869"/>
          <a:ext cx="10840064" cy="53271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3 Resim" descr="hqdefault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207" y="1194620"/>
            <a:ext cx="2536721" cy="17513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4 Resim" descr="doğa insan,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205" y="3008670"/>
            <a:ext cx="2592000" cy="1767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5 Resim" descr="doğayı sevmek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055" y="4822724"/>
            <a:ext cx="2594391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0009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858296" y="280000"/>
            <a:ext cx="8282635" cy="735096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Specific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Project</a:t>
            </a:r>
            <a:endParaRPr lang="tr-TR" b="1" dirty="0"/>
          </a:p>
        </p:txBody>
      </p:sp>
      <p:graphicFrame>
        <p:nvGraphicFramePr>
          <p:cNvPr id="8" name="7 Diyagram"/>
          <p:cNvGraphicFramePr/>
          <p:nvPr>
            <p:extLst>
              <p:ext uri="{D42A27DB-BD31-4B8C-83A1-F6EECF244321}">
                <p14:modId xmlns:p14="http://schemas.microsoft.com/office/powerpoint/2010/main" val="275906420"/>
              </p:ext>
            </p:extLst>
          </p:nvPr>
        </p:nvGraphicFramePr>
        <p:xfrm>
          <a:off x="383458" y="1179869"/>
          <a:ext cx="10840064" cy="53271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3 Resim" descr="hqdefault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251" y="1194619"/>
            <a:ext cx="2664162" cy="25809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4 Resim" descr="doğa insan,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962" y="3864079"/>
            <a:ext cx="2698954" cy="25809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0009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875430" y="706319"/>
            <a:ext cx="5726373" cy="1325563"/>
          </a:xfrm>
        </p:spPr>
        <p:txBody>
          <a:bodyPr>
            <a:normAutofit fontScale="90000"/>
          </a:bodyPr>
          <a:lstStyle/>
          <a:p>
            <a:pPr lvl="0" algn="ct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tr-TR" altLang="tr-TR" b="1" dirty="0" err="1">
                <a:solidFill>
                  <a:srgbClr val="202124"/>
                </a:solidFill>
                <a:latin typeface="inherit"/>
              </a:rPr>
              <a:t>Target</a:t>
            </a:r>
            <a:r>
              <a:rPr lang="tr-TR" altLang="tr-TR" b="1" dirty="0">
                <a:solidFill>
                  <a:srgbClr val="202124"/>
                </a:solidFill>
                <a:latin typeface="inherit"/>
              </a:rPr>
              <a:t> </a:t>
            </a:r>
            <a:r>
              <a:rPr lang="tr-TR" altLang="tr-TR" b="1" dirty="0" err="1">
                <a:solidFill>
                  <a:srgbClr val="202124"/>
                </a:solidFill>
                <a:latin typeface="inherit"/>
              </a:rPr>
              <a:t>Audience</a:t>
            </a:r>
            <a:r>
              <a:rPr lang="tr-TR" altLang="tr-TR" b="1" dirty="0">
                <a:solidFill>
                  <a:srgbClr val="202124"/>
                </a:solidFill>
                <a:latin typeface="inherit"/>
              </a:rPr>
              <a:t> of </a:t>
            </a:r>
            <a:r>
              <a:rPr lang="tr-TR" altLang="tr-TR" b="1" dirty="0" err="1">
                <a:solidFill>
                  <a:srgbClr val="202124"/>
                </a:solidFill>
                <a:latin typeface="inherit"/>
              </a:rPr>
              <a:t>the</a:t>
            </a:r>
            <a:r>
              <a:rPr lang="tr-TR" altLang="tr-TR" b="1" dirty="0">
                <a:solidFill>
                  <a:srgbClr val="202124"/>
                </a:solidFill>
                <a:latin typeface="inherit"/>
              </a:rPr>
              <a:t> Project</a:t>
            </a:r>
            <a:r>
              <a:rPr lang="tr-TR" altLang="tr-TR" sz="800" b="1" dirty="0"/>
              <a:t> </a:t>
            </a:r>
            <a:endParaRPr lang="tr-TR" altLang="tr-TR" sz="3600" b="1" dirty="0">
              <a:latin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 smtClean="0"/>
          </a:p>
        </p:txBody>
      </p:sp>
      <p:graphicFrame>
        <p:nvGraphicFramePr>
          <p:cNvPr id="6" name="Diyagram 5"/>
          <p:cNvGraphicFramePr/>
          <p:nvPr>
            <p:extLst>
              <p:ext uri="{D42A27DB-BD31-4B8C-83A1-F6EECF244321}">
                <p14:modId xmlns:p14="http://schemas.microsoft.com/office/powerpoint/2010/main" val="4054715943"/>
              </p:ext>
            </p:extLst>
          </p:nvPr>
        </p:nvGraphicFramePr>
        <p:xfrm>
          <a:off x="1072057" y="1907627"/>
          <a:ext cx="9143999" cy="39942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98113"/>
            <a:ext cx="65" cy="26097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7935" rIns="0" bIns="-793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98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138516" y="206258"/>
            <a:ext cx="8040366" cy="709683"/>
          </a:xfrm>
          <a:noFill/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tr-T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tr-T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tr-TR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Supporting</a:t>
            </a:r>
            <a:r>
              <a:rPr lang="tr-T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tr-TR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Institutions</a:t>
            </a:r>
            <a:r>
              <a:rPr lang="tr-T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tr-T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tr-TR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6587592"/>
              </p:ext>
            </p:extLst>
          </p:nvPr>
        </p:nvGraphicFramePr>
        <p:xfrm>
          <a:off x="870145" y="1327355"/>
          <a:ext cx="10117392" cy="5264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038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1169</TotalTime>
  <Words>890</Words>
  <Application>Microsoft Office PowerPoint</Application>
  <PresentationFormat>Geniş ekran</PresentationFormat>
  <Paragraphs>141</Paragraphs>
  <Slides>28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inherit</vt:lpstr>
      <vt:lpstr>Verdana</vt:lpstr>
      <vt:lpstr>Office Teması</vt:lpstr>
      <vt:lpstr>PowerPoint Sunusu</vt:lpstr>
      <vt:lpstr>             Our Project was carried out twice in Etimesgut district of Ankara province             </vt:lpstr>
      <vt:lpstr>             Our Project was awarded financial support twice by  TÜBİTAK              </vt:lpstr>
      <vt:lpstr>PowerPoint Sunusu</vt:lpstr>
      <vt:lpstr>Specific Objectives Of The Project</vt:lpstr>
      <vt:lpstr>Specific Objectives Of The Project</vt:lpstr>
      <vt:lpstr>Specific Objectives Of The Project</vt:lpstr>
      <vt:lpstr>Target Audience of the Project </vt:lpstr>
      <vt:lpstr> Supporting Institutions </vt:lpstr>
      <vt:lpstr>PowerPoint Sunusu</vt:lpstr>
      <vt:lpstr>EDUCATION PROGRAM CALENDAR </vt:lpstr>
      <vt:lpstr>PowerPoint Sunusu</vt:lpstr>
      <vt:lpstr>PowerPoint Sunusu</vt:lpstr>
      <vt:lpstr>PowerPoint Sunusu</vt:lpstr>
      <vt:lpstr>PowerPoint Sunusu</vt:lpstr>
      <vt:lpstr>PowerPoint Sunusu</vt:lpstr>
      <vt:lpstr>  TEACHERS’ ACTİVİTY PROGRAM  Sixth Day Activities  </vt:lpstr>
      <vt:lpstr>PowerPoint Sunusu</vt:lpstr>
      <vt:lpstr>CHİLDREN’S ACTİVİTY PROGRAM  TBMM (Parliament) Garden Activities </vt:lpstr>
      <vt:lpstr>CHİLDREN’S ACTİVİTY PROGRAM  School Garden Activities</vt:lpstr>
      <vt:lpstr>METHODS AND TECHNIQUES USED IN EDUCATION </vt:lpstr>
      <vt:lpstr>STUDIES TO INCREASE THE WIDE EFFECT </vt:lpstr>
      <vt:lpstr>STUDIES TO INCREASE THE WIDE EFFECT </vt:lpstr>
      <vt:lpstr>Project Deliverables</vt:lpstr>
      <vt:lpstr>Project Deliverables</vt:lpstr>
      <vt:lpstr>IN SUMMERY</vt:lpstr>
      <vt:lpstr>PowerPoint Sunusu</vt:lpstr>
      <vt:lpstr>PowerPoint Sunusu</vt:lpstr>
    </vt:vector>
  </TitlesOfParts>
  <Company>SilentAll Team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Sürdürülebilir Yaşam için Ekolojik Okuryazarım</dc:title>
  <dc:creator>Asus</dc:creator>
  <cp:lastModifiedBy>KAMER ÖZDEMİR</cp:lastModifiedBy>
  <cp:revision>131</cp:revision>
  <dcterms:created xsi:type="dcterms:W3CDTF">2018-08-31T23:13:43Z</dcterms:created>
  <dcterms:modified xsi:type="dcterms:W3CDTF">2020-11-27T13:24:26Z</dcterms:modified>
</cp:coreProperties>
</file>